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9" r:id="rId1"/>
  </p:sldMasterIdLst>
  <p:notesMasterIdLst>
    <p:notesMasterId r:id="rId38"/>
  </p:notesMasterIdLst>
  <p:handoutMasterIdLst>
    <p:handoutMasterId r:id="rId39"/>
  </p:handoutMasterIdLst>
  <p:sldIdLst>
    <p:sldId id="256" r:id="rId2"/>
    <p:sldId id="630" r:id="rId3"/>
    <p:sldId id="664" r:id="rId4"/>
    <p:sldId id="674" r:id="rId5"/>
    <p:sldId id="673" r:id="rId6"/>
    <p:sldId id="665" r:id="rId7"/>
    <p:sldId id="675" r:id="rId8"/>
    <p:sldId id="668" r:id="rId9"/>
    <p:sldId id="637" r:id="rId10"/>
    <p:sldId id="677" r:id="rId11"/>
    <p:sldId id="676" r:id="rId12"/>
    <p:sldId id="634" r:id="rId13"/>
    <p:sldId id="672" r:id="rId14"/>
    <p:sldId id="633" r:id="rId15"/>
    <p:sldId id="650" r:id="rId16"/>
    <p:sldId id="590" r:id="rId17"/>
    <p:sldId id="669" r:id="rId18"/>
    <p:sldId id="635" r:id="rId19"/>
    <p:sldId id="636" r:id="rId20"/>
    <p:sldId id="640" r:id="rId21"/>
    <p:sldId id="641" r:id="rId22"/>
    <p:sldId id="642" r:id="rId23"/>
    <p:sldId id="643" r:id="rId24"/>
    <p:sldId id="644" r:id="rId25"/>
    <p:sldId id="645" r:id="rId26"/>
    <p:sldId id="646" r:id="rId27"/>
    <p:sldId id="647" r:id="rId28"/>
    <p:sldId id="659" r:id="rId29"/>
    <p:sldId id="648" r:id="rId30"/>
    <p:sldId id="654" r:id="rId31"/>
    <p:sldId id="655" r:id="rId32"/>
    <p:sldId id="653" r:id="rId33"/>
    <p:sldId id="656" r:id="rId34"/>
    <p:sldId id="657" r:id="rId35"/>
    <p:sldId id="652" r:id="rId36"/>
    <p:sldId id="658" r:id="rId37"/>
  </p:sldIdLst>
  <p:sldSz cx="24387175" cy="13716000"/>
  <p:notesSz cx="6858000" cy="9144000"/>
  <p:defaultTextStyle>
    <a:defPPr>
      <a:defRPr lang="en-US"/>
    </a:defPPr>
    <a:lvl1pPr marL="0" algn="l" defTabSz="1088639" rtl="0" eaLnBrk="1" latinLnBrk="0" hangingPunct="1">
      <a:defRPr sz="4300" kern="1200">
        <a:solidFill>
          <a:schemeClr val="tx1"/>
        </a:solidFill>
        <a:latin typeface="+mn-lt"/>
        <a:ea typeface="+mn-ea"/>
        <a:cs typeface="+mn-cs"/>
      </a:defRPr>
    </a:lvl1pPr>
    <a:lvl2pPr marL="1088639" algn="l" defTabSz="1088639" rtl="0" eaLnBrk="1" latinLnBrk="0" hangingPunct="1">
      <a:defRPr sz="4300" kern="1200">
        <a:solidFill>
          <a:schemeClr val="tx1"/>
        </a:solidFill>
        <a:latin typeface="+mn-lt"/>
        <a:ea typeface="+mn-ea"/>
        <a:cs typeface="+mn-cs"/>
      </a:defRPr>
    </a:lvl2pPr>
    <a:lvl3pPr marL="2177278" algn="l" defTabSz="1088639" rtl="0" eaLnBrk="1" latinLnBrk="0" hangingPunct="1">
      <a:defRPr sz="4300" kern="1200">
        <a:solidFill>
          <a:schemeClr val="tx1"/>
        </a:solidFill>
        <a:latin typeface="+mn-lt"/>
        <a:ea typeface="+mn-ea"/>
        <a:cs typeface="+mn-cs"/>
      </a:defRPr>
    </a:lvl3pPr>
    <a:lvl4pPr marL="3265917" algn="l" defTabSz="1088639" rtl="0" eaLnBrk="1" latinLnBrk="0" hangingPunct="1">
      <a:defRPr sz="4300" kern="1200">
        <a:solidFill>
          <a:schemeClr val="tx1"/>
        </a:solidFill>
        <a:latin typeface="+mn-lt"/>
        <a:ea typeface="+mn-ea"/>
        <a:cs typeface="+mn-cs"/>
      </a:defRPr>
    </a:lvl4pPr>
    <a:lvl5pPr marL="4354556" algn="l" defTabSz="1088639" rtl="0" eaLnBrk="1" latinLnBrk="0" hangingPunct="1">
      <a:defRPr sz="4300" kern="1200">
        <a:solidFill>
          <a:schemeClr val="tx1"/>
        </a:solidFill>
        <a:latin typeface="+mn-lt"/>
        <a:ea typeface="+mn-ea"/>
        <a:cs typeface="+mn-cs"/>
      </a:defRPr>
    </a:lvl5pPr>
    <a:lvl6pPr marL="5443195" algn="l" defTabSz="1088639" rtl="0" eaLnBrk="1" latinLnBrk="0" hangingPunct="1">
      <a:defRPr sz="4300" kern="1200">
        <a:solidFill>
          <a:schemeClr val="tx1"/>
        </a:solidFill>
        <a:latin typeface="+mn-lt"/>
        <a:ea typeface="+mn-ea"/>
        <a:cs typeface="+mn-cs"/>
      </a:defRPr>
    </a:lvl6pPr>
    <a:lvl7pPr marL="6531834" algn="l" defTabSz="1088639" rtl="0" eaLnBrk="1" latinLnBrk="0" hangingPunct="1">
      <a:defRPr sz="4300" kern="1200">
        <a:solidFill>
          <a:schemeClr val="tx1"/>
        </a:solidFill>
        <a:latin typeface="+mn-lt"/>
        <a:ea typeface="+mn-ea"/>
        <a:cs typeface="+mn-cs"/>
      </a:defRPr>
    </a:lvl7pPr>
    <a:lvl8pPr marL="7620472" algn="l" defTabSz="1088639" rtl="0" eaLnBrk="1" latinLnBrk="0" hangingPunct="1">
      <a:defRPr sz="4300" kern="1200">
        <a:solidFill>
          <a:schemeClr val="tx1"/>
        </a:solidFill>
        <a:latin typeface="+mn-lt"/>
        <a:ea typeface="+mn-ea"/>
        <a:cs typeface="+mn-cs"/>
      </a:defRPr>
    </a:lvl8pPr>
    <a:lvl9pPr marL="8709111" algn="l" defTabSz="1088639" rtl="0" eaLnBrk="1" latinLnBrk="0" hangingPunct="1">
      <a:defRPr sz="43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766">
          <p15:clr>
            <a:srgbClr val="A4A3A4"/>
          </p15:clr>
        </p15:guide>
        <p15:guide id="2" orient="horz" pos="4320">
          <p15:clr>
            <a:srgbClr val="A4A3A4"/>
          </p15:clr>
        </p15:guide>
        <p15:guide id="3" orient="horz" pos="479">
          <p15:clr>
            <a:srgbClr val="A4A3A4"/>
          </p15:clr>
        </p15:guide>
        <p15:guide id="4" pos="7681">
          <p15:clr>
            <a:srgbClr val="A4A3A4"/>
          </p15:clr>
        </p15:guide>
        <p15:guide id="5" pos="1085">
          <p15:clr>
            <a:srgbClr val="A4A3A4"/>
          </p15:clr>
        </p15:guide>
        <p15:guide id="6" pos="1427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808080"/>
    <a:srgbClr val="3F3F3F"/>
    <a:srgbClr val="212F3F"/>
    <a:srgbClr val="1D68A6"/>
    <a:srgbClr val="206BA9"/>
    <a:srgbClr val="B32924"/>
    <a:srgbClr val="DB342D"/>
    <a:srgbClr val="43B5F0"/>
    <a:srgbClr val="44546A"/>
    <a:srgbClr val="414F5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909" autoAdjust="0"/>
    <p:restoredTop sz="91452" autoAdjust="0"/>
  </p:normalViewPr>
  <p:slideViewPr>
    <p:cSldViewPr snapToGrid="0" snapToObjects="1" showGuides="1">
      <p:cViewPr varScale="1">
        <p:scale>
          <a:sx n="71" d="100"/>
          <a:sy n="71" d="100"/>
        </p:scale>
        <p:origin x="232" y="1352"/>
      </p:cViewPr>
      <p:guideLst>
        <p:guide orient="horz" pos="7766"/>
        <p:guide orient="horz" pos="4320"/>
        <p:guide orient="horz" pos="479"/>
        <p:guide pos="7681"/>
        <p:guide pos="1085"/>
        <p:guide pos="14278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33" d="100"/>
        <a:sy n="33" d="100"/>
      </p:scale>
      <p:origin x="0" y="15880"/>
    </p:cViewPr>
  </p:sorterViewPr>
  <p:notesViewPr>
    <p:cSldViewPr snapToGrid="0" snapToObjects="1">
      <p:cViewPr varScale="1">
        <p:scale>
          <a:sx n="162" d="100"/>
          <a:sy n="162" d="100"/>
        </p:scale>
        <p:origin x="4544" y="20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12C047-BE12-EC46-B9BA-2707E4FC193E}" type="datetimeFigureOut">
              <a:rPr lang="en-US" smtClean="0"/>
              <a:t>12/7/20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E75CD9-A899-4B4C-B58D-2FB87FF1F72B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28870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3E678E-1831-8F48-A62D-BC5A98DE3A4C}" type="datetimeFigureOut">
              <a:rPr lang="en-US" smtClean="0"/>
              <a:t>12/7/20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D8A9B0-80EF-A34D-B345-E2DEC5501E0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1642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I am </a:t>
            </a:r>
            <a:r>
              <a:rPr lang="de-DE" dirty="0" err="1"/>
              <a:t>going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tell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a </a:t>
            </a:r>
            <a:r>
              <a:rPr lang="de-DE" dirty="0" err="1"/>
              <a:t>story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simplicity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robustness</a:t>
            </a:r>
            <a:r>
              <a:rPr lang="de-DE" dirty="0"/>
              <a:t>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D8A9B0-80EF-A34D-B345-E2DEC5501E0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7108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When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move</a:t>
            </a:r>
            <a:r>
              <a:rPr lang="de-DE" dirty="0"/>
              <a:t> </a:t>
            </a:r>
            <a:r>
              <a:rPr lang="de-DE" dirty="0" err="1"/>
              <a:t>code</a:t>
            </a:r>
            <a:r>
              <a:rPr lang="de-DE" dirty="0"/>
              <a:t> </a:t>
            </a:r>
            <a:r>
              <a:rPr lang="de-DE" dirty="0" err="1"/>
              <a:t>changes</a:t>
            </a:r>
            <a:r>
              <a:rPr lang="de-DE" dirty="0"/>
              <a:t> (APEX, ORDS, PLSQL)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development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test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production</a:t>
            </a:r>
            <a:r>
              <a:rPr lang="de-DE" dirty="0"/>
              <a:t> …. </a:t>
            </a: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does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strategy</a:t>
            </a:r>
            <a:r>
              <a:rPr lang="de-DE" dirty="0"/>
              <a:t> </a:t>
            </a:r>
            <a:r>
              <a:rPr lang="de-DE" dirty="0" err="1"/>
              <a:t>feel</a:t>
            </a:r>
            <a:r>
              <a:rPr lang="de-DE" dirty="0"/>
              <a:t> like?</a:t>
            </a:r>
          </a:p>
          <a:p>
            <a:endParaRPr lang="de-DE" dirty="0"/>
          </a:p>
          <a:p>
            <a:r>
              <a:rPr lang="de-DE" dirty="0"/>
              <a:t>Are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sure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deployed</a:t>
            </a:r>
            <a:r>
              <a:rPr lang="de-DE" dirty="0"/>
              <a:t> ALL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changes</a:t>
            </a:r>
            <a:r>
              <a:rPr lang="de-DE" dirty="0"/>
              <a:t>? </a:t>
            </a:r>
            <a:r>
              <a:rPr lang="de-DE" dirty="0" err="1"/>
              <a:t>And</a:t>
            </a:r>
            <a:r>
              <a:rPr lang="de-DE" dirty="0"/>
              <a:t> not </a:t>
            </a:r>
            <a:r>
              <a:rPr lang="de-DE" dirty="0" err="1"/>
              <a:t>forgotten</a:t>
            </a:r>
            <a:r>
              <a:rPr lang="de-DE" dirty="0"/>
              <a:t> </a:t>
            </a:r>
            <a:r>
              <a:rPr lang="de-DE" dirty="0" err="1"/>
              <a:t>anything</a:t>
            </a:r>
            <a:r>
              <a:rPr lang="de-DE" dirty="0"/>
              <a:t>?</a:t>
            </a:r>
          </a:p>
          <a:p>
            <a:r>
              <a:rPr lang="de-DE" dirty="0"/>
              <a:t>Are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sure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all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depencies</a:t>
            </a:r>
            <a:r>
              <a:rPr lang="de-DE" dirty="0"/>
              <a:t> will </a:t>
            </a:r>
            <a:r>
              <a:rPr lang="de-DE" dirty="0" err="1"/>
              <a:t>install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right</a:t>
            </a:r>
            <a:r>
              <a:rPr lang="de-DE" dirty="0"/>
              <a:t> </a:t>
            </a:r>
            <a:r>
              <a:rPr lang="de-DE" dirty="0" err="1"/>
              <a:t>order</a:t>
            </a:r>
            <a:r>
              <a:rPr lang="de-DE" dirty="0"/>
              <a:t>?</a:t>
            </a:r>
          </a:p>
          <a:p>
            <a:r>
              <a:rPr lang="de-DE" dirty="0"/>
              <a:t>Are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sure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there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compile</a:t>
            </a:r>
            <a:r>
              <a:rPr lang="de-DE" dirty="0"/>
              <a:t> </a:t>
            </a:r>
            <a:r>
              <a:rPr lang="de-DE" dirty="0" err="1"/>
              <a:t>errors</a:t>
            </a:r>
            <a:r>
              <a:rPr lang="de-DE" dirty="0"/>
              <a:t> / invalid </a:t>
            </a:r>
            <a:r>
              <a:rPr lang="de-DE" dirty="0" err="1"/>
              <a:t>objects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end?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D8A9B0-80EF-A34D-B345-E2DEC5501E0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3198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your picture and Send to Back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D8A9B0-80EF-A34D-B345-E2DEC5501E0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3971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your picture and Send to Back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D8A9B0-80EF-A34D-B345-E2DEC5501E0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0021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your picture and Send to Back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D8A9B0-80EF-A34D-B345-E2DEC5501E01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2350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829038" y="4260851"/>
            <a:ext cx="20729099" cy="2940050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658076" y="7772400"/>
            <a:ext cx="17071023" cy="35052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10886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21772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32659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43545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54431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65318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76204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87091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599422-E8BB-434D-B83B-853B35C0D38C}" type="datetimeFigureOut">
              <a:rPr lang="en-US" smtClean="0"/>
              <a:t>12/7/20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B891B-AB7E-3649-97C7-338B5D56FE4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7878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599422-E8BB-434D-B83B-853B35C0D38C}" type="datetimeFigureOut">
              <a:rPr lang="en-US" smtClean="0"/>
              <a:t>12/7/20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B891B-AB7E-3649-97C7-338B5D56FE4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6920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17680702" y="549277"/>
            <a:ext cx="5487114" cy="11703050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1219359" y="549277"/>
            <a:ext cx="16054890" cy="11703050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599422-E8BB-434D-B83B-853B35C0D38C}" type="datetimeFigureOut">
              <a:rPr lang="en-US" smtClean="0"/>
              <a:t>12/7/20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B891B-AB7E-3649-97C7-338B5D56FE4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8397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13181013" y="2790825"/>
            <a:ext cx="9483725" cy="9485313"/>
          </a:xfrm>
        </p:spPr>
        <p:txBody>
          <a:bodyPr>
            <a:normAutofit/>
          </a:bodyPr>
          <a:lstStyle>
            <a:lvl1pPr marL="0" indent="0">
              <a:buNone/>
              <a:defRPr sz="36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6170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ividual of the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2"/>
          <p:cNvSpPr>
            <a:spLocks noGrp="1"/>
          </p:cNvSpPr>
          <p:nvPr>
            <p:ph type="pic" sz="quarter" idx="15"/>
          </p:nvPr>
        </p:nvSpPr>
        <p:spPr>
          <a:xfrm>
            <a:off x="1722438" y="3417253"/>
            <a:ext cx="6332712" cy="633188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639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ortfolio Tw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icture Placeholder 13"/>
          <p:cNvSpPr>
            <a:spLocks noGrp="1" noChangeAspect="1"/>
          </p:cNvSpPr>
          <p:nvPr>
            <p:ph type="pic" sz="quarter" idx="15"/>
          </p:nvPr>
        </p:nvSpPr>
        <p:spPr>
          <a:xfrm>
            <a:off x="2319943" y="3048002"/>
            <a:ext cx="2292605" cy="2290213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4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38" name="Picture Placeholder 13"/>
          <p:cNvSpPr>
            <a:spLocks noGrp="1" noChangeAspect="1"/>
          </p:cNvSpPr>
          <p:nvPr>
            <p:ph type="pic" sz="quarter" idx="16"/>
          </p:nvPr>
        </p:nvSpPr>
        <p:spPr>
          <a:xfrm>
            <a:off x="4644806" y="3048002"/>
            <a:ext cx="2292605" cy="2290213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4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40" name="Picture Placeholder 13"/>
          <p:cNvSpPr>
            <a:spLocks noGrp="1" noChangeAspect="1"/>
          </p:cNvSpPr>
          <p:nvPr>
            <p:ph type="pic" sz="quarter" idx="18"/>
          </p:nvPr>
        </p:nvSpPr>
        <p:spPr>
          <a:xfrm>
            <a:off x="2319943" y="5370469"/>
            <a:ext cx="2292605" cy="2290213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4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42" name="Picture Placeholder 13"/>
          <p:cNvSpPr>
            <a:spLocks noGrp="1" noChangeAspect="1"/>
          </p:cNvSpPr>
          <p:nvPr>
            <p:ph type="pic" sz="quarter" idx="20"/>
          </p:nvPr>
        </p:nvSpPr>
        <p:spPr>
          <a:xfrm>
            <a:off x="2311234" y="7706642"/>
            <a:ext cx="2292605" cy="2290213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4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43" name="Picture Placeholder 13"/>
          <p:cNvSpPr>
            <a:spLocks noGrp="1" noChangeAspect="1"/>
          </p:cNvSpPr>
          <p:nvPr>
            <p:ph type="pic" sz="quarter" idx="21"/>
          </p:nvPr>
        </p:nvSpPr>
        <p:spPr>
          <a:xfrm>
            <a:off x="4644806" y="7706642"/>
            <a:ext cx="2292605" cy="2290213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4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44" name="Picture Placeholder 13"/>
          <p:cNvSpPr>
            <a:spLocks noGrp="1" noChangeAspect="1"/>
          </p:cNvSpPr>
          <p:nvPr>
            <p:ph type="pic" sz="quarter" idx="22"/>
          </p:nvPr>
        </p:nvSpPr>
        <p:spPr>
          <a:xfrm>
            <a:off x="6969669" y="7706642"/>
            <a:ext cx="2292605" cy="2290213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4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45" name="Picture Placeholder 13"/>
          <p:cNvSpPr>
            <a:spLocks noGrp="1" noChangeAspect="1"/>
          </p:cNvSpPr>
          <p:nvPr>
            <p:ph type="pic" sz="quarter" idx="23"/>
          </p:nvPr>
        </p:nvSpPr>
        <p:spPr>
          <a:xfrm>
            <a:off x="2311234" y="10029109"/>
            <a:ext cx="2292605" cy="2290213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4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46" name="Picture Placeholder 13"/>
          <p:cNvSpPr>
            <a:spLocks noGrp="1" noChangeAspect="1"/>
          </p:cNvSpPr>
          <p:nvPr>
            <p:ph type="pic" sz="quarter" idx="24"/>
          </p:nvPr>
        </p:nvSpPr>
        <p:spPr>
          <a:xfrm>
            <a:off x="4644806" y="10029109"/>
            <a:ext cx="2292605" cy="2290213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4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48" name="Picture Placeholder 13"/>
          <p:cNvSpPr>
            <a:spLocks noGrp="1" noChangeAspect="1"/>
          </p:cNvSpPr>
          <p:nvPr>
            <p:ph type="pic" sz="quarter" idx="26"/>
          </p:nvPr>
        </p:nvSpPr>
        <p:spPr>
          <a:xfrm>
            <a:off x="6966442" y="3048002"/>
            <a:ext cx="2292605" cy="2290213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4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51" name="Picture Placeholder 13"/>
          <p:cNvSpPr>
            <a:spLocks noGrp="1" noChangeAspect="1"/>
          </p:cNvSpPr>
          <p:nvPr>
            <p:ph type="pic" sz="quarter" idx="29"/>
          </p:nvPr>
        </p:nvSpPr>
        <p:spPr>
          <a:xfrm>
            <a:off x="6966442" y="5370469"/>
            <a:ext cx="2292605" cy="2290213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4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52" name="Picture Placeholder 13"/>
          <p:cNvSpPr>
            <a:spLocks noGrp="1" noChangeAspect="1"/>
          </p:cNvSpPr>
          <p:nvPr>
            <p:ph type="pic" sz="quarter" idx="30"/>
          </p:nvPr>
        </p:nvSpPr>
        <p:spPr>
          <a:xfrm>
            <a:off x="9300016" y="5370469"/>
            <a:ext cx="2292605" cy="2290213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4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54" name="Picture Placeholder 13"/>
          <p:cNvSpPr>
            <a:spLocks noGrp="1" noChangeAspect="1"/>
          </p:cNvSpPr>
          <p:nvPr>
            <p:ph type="pic" sz="quarter" idx="32"/>
          </p:nvPr>
        </p:nvSpPr>
        <p:spPr>
          <a:xfrm>
            <a:off x="9291304" y="7706642"/>
            <a:ext cx="2292605" cy="2290213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4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57" name="Picture Placeholder 13"/>
          <p:cNvSpPr>
            <a:spLocks noGrp="1" noChangeAspect="1"/>
          </p:cNvSpPr>
          <p:nvPr>
            <p:ph type="pic" sz="quarter" idx="35"/>
          </p:nvPr>
        </p:nvSpPr>
        <p:spPr>
          <a:xfrm>
            <a:off x="9291304" y="10029109"/>
            <a:ext cx="2292605" cy="2290213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4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12166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ortfolio Thr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2744788" y="3448050"/>
            <a:ext cx="6154737" cy="3568700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endParaRPr lang="en-US"/>
          </a:p>
        </p:txBody>
      </p:sp>
      <p:sp>
        <p:nvSpPr>
          <p:cNvPr id="27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9126826" y="3448050"/>
            <a:ext cx="6154737" cy="3568700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endParaRPr lang="en-US"/>
          </a:p>
        </p:txBody>
      </p:sp>
      <p:sp>
        <p:nvSpPr>
          <p:cNvPr id="28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5487322" y="3448050"/>
            <a:ext cx="6154737" cy="3568700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176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ortfolio Thr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16332200" y="0"/>
            <a:ext cx="8054975" cy="13716000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endParaRPr lang="en-US"/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8054975" cy="13716000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endParaRPr lang="en-US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8166100" y="0"/>
            <a:ext cx="8054975" cy="6858000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endParaRPr lang="en-US"/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8166100" y="6976872"/>
            <a:ext cx="8054975" cy="6739128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081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ividual Pro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1722438" y="3190890"/>
            <a:ext cx="9485004" cy="6858000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754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2103438"/>
            <a:ext cx="24387175" cy="7259637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endParaRPr 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1447135" y="0"/>
            <a:ext cx="4991138" cy="265829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336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ull Image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04015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599422-E8BB-434D-B83B-853B35C0D38C}" type="datetimeFigureOut">
              <a:rPr lang="en-US" smtClean="0"/>
              <a:t>12/7/20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B891B-AB7E-3649-97C7-338B5D56FE4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80718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Individual of the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2"/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3588" cy="1387050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303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926419" y="8813801"/>
            <a:ext cx="20729099" cy="2724150"/>
          </a:xfrm>
        </p:spPr>
        <p:txBody>
          <a:bodyPr anchor="t"/>
          <a:lstStyle>
            <a:lvl1pPr algn="l">
              <a:defRPr sz="9500" b="1" cap="all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926419" y="5813427"/>
            <a:ext cx="20729099" cy="3000374"/>
          </a:xfrm>
        </p:spPr>
        <p:txBody>
          <a:bodyPr anchor="b"/>
          <a:lstStyle>
            <a:lvl1pPr marL="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1pPr>
            <a:lvl2pPr marL="1088639" indent="0">
              <a:buNone/>
              <a:defRPr sz="4300">
                <a:solidFill>
                  <a:schemeClr val="tx1">
                    <a:tint val="75000"/>
                  </a:schemeClr>
                </a:solidFill>
              </a:defRPr>
            </a:lvl2pPr>
            <a:lvl3pPr marL="2177278" indent="0">
              <a:buNone/>
              <a:defRPr sz="3800">
                <a:solidFill>
                  <a:schemeClr val="tx1">
                    <a:tint val="75000"/>
                  </a:schemeClr>
                </a:solidFill>
              </a:defRPr>
            </a:lvl3pPr>
            <a:lvl4pPr marL="3265917" indent="0">
              <a:buNone/>
              <a:defRPr sz="3300">
                <a:solidFill>
                  <a:schemeClr val="tx1">
                    <a:tint val="75000"/>
                  </a:schemeClr>
                </a:solidFill>
              </a:defRPr>
            </a:lvl4pPr>
            <a:lvl5pPr marL="4354556" indent="0">
              <a:buNone/>
              <a:defRPr sz="3300">
                <a:solidFill>
                  <a:schemeClr val="tx1">
                    <a:tint val="75000"/>
                  </a:schemeClr>
                </a:solidFill>
              </a:defRPr>
            </a:lvl5pPr>
            <a:lvl6pPr marL="5443195" indent="0">
              <a:buNone/>
              <a:defRPr sz="3300">
                <a:solidFill>
                  <a:schemeClr val="tx1">
                    <a:tint val="75000"/>
                  </a:schemeClr>
                </a:solidFill>
              </a:defRPr>
            </a:lvl6pPr>
            <a:lvl7pPr marL="6531834" indent="0">
              <a:buNone/>
              <a:defRPr sz="3300">
                <a:solidFill>
                  <a:schemeClr val="tx1">
                    <a:tint val="75000"/>
                  </a:schemeClr>
                </a:solidFill>
              </a:defRPr>
            </a:lvl7pPr>
            <a:lvl8pPr marL="7620472" indent="0">
              <a:buNone/>
              <a:defRPr sz="3300">
                <a:solidFill>
                  <a:schemeClr val="tx1">
                    <a:tint val="75000"/>
                  </a:schemeClr>
                </a:solidFill>
              </a:defRPr>
            </a:lvl8pPr>
            <a:lvl9pPr marL="8709111" indent="0">
              <a:buNone/>
              <a:defRPr sz="33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599422-E8BB-434D-B83B-853B35C0D38C}" type="datetimeFigureOut">
              <a:rPr lang="en-US" smtClean="0"/>
              <a:t>12/7/20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B891B-AB7E-3649-97C7-338B5D56FE4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1661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1219359" y="3200401"/>
            <a:ext cx="10771002" cy="9051926"/>
          </a:xfrm>
        </p:spPr>
        <p:txBody>
          <a:bodyPr/>
          <a:lstStyle>
            <a:lvl1pPr>
              <a:defRPr sz="6700"/>
            </a:lvl1pPr>
            <a:lvl2pPr>
              <a:defRPr sz="5700"/>
            </a:lvl2pPr>
            <a:lvl3pPr>
              <a:defRPr sz="4800"/>
            </a:lvl3pPr>
            <a:lvl4pPr>
              <a:defRPr sz="4300"/>
            </a:lvl4pPr>
            <a:lvl5pPr>
              <a:defRPr sz="4300"/>
            </a:lvl5pPr>
            <a:lvl6pPr>
              <a:defRPr sz="4300"/>
            </a:lvl6pPr>
            <a:lvl7pPr>
              <a:defRPr sz="4300"/>
            </a:lvl7pPr>
            <a:lvl8pPr>
              <a:defRPr sz="4300"/>
            </a:lvl8pPr>
            <a:lvl9pPr>
              <a:defRPr sz="43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12396814" y="3200401"/>
            <a:ext cx="10771002" cy="9051926"/>
          </a:xfrm>
        </p:spPr>
        <p:txBody>
          <a:bodyPr/>
          <a:lstStyle>
            <a:lvl1pPr>
              <a:defRPr sz="6700"/>
            </a:lvl1pPr>
            <a:lvl2pPr>
              <a:defRPr sz="5700"/>
            </a:lvl2pPr>
            <a:lvl3pPr>
              <a:defRPr sz="4800"/>
            </a:lvl3pPr>
            <a:lvl4pPr>
              <a:defRPr sz="4300"/>
            </a:lvl4pPr>
            <a:lvl5pPr>
              <a:defRPr sz="4300"/>
            </a:lvl5pPr>
            <a:lvl6pPr>
              <a:defRPr sz="4300"/>
            </a:lvl6pPr>
            <a:lvl7pPr>
              <a:defRPr sz="4300"/>
            </a:lvl7pPr>
            <a:lvl8pPr>
              <a:defRPr sz="4300"/>
            </a:lvl8pPr>
            <a:lvl9pPr>
              <a:defRPr sz="43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599422-E8BB-434D-B83B-853B35C0D38C}" type="datetimeFigureOut">
              <a:rPr lang="en-US" smtClean="0"/>
              <a:t>12/7/20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B891B-AB7E-3649-97C7-338B5D56FE4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5657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219359" y="3070226"/>
            <a:ext cx="10775238" cy="1279524"/>
          </a:xfrm>
        </p:spPr>
        <p:txBody>
          <a:bodyPr anchor="b"/>
          <a:lstStyle>
            <a:lvl1pPr marL="0" indent="0">
              <a:buNone/>
              <a:defRPr sz="5700" b="1"/>
            </a:lvl1pPr>
            <a:lvl2pPr marL="1088639" indent="0">
              <a:buNone/>
              <a:defRPr sz="4800" b="1"/>
            </a:lvl2pPr>
            <a:lvl3pPr marL="2177278" indent="0">
              <a:buNone/>
              <a:defRPr sz="4300" b="1"/>
            </a:lvl3pPr>
            <a:lvl4pPr marL="3265917" indent="0">
              <a:buNone/>
              <a:defRPr sz="3800" b="1"/>
            </a:lvl4pPr>
            <a:lvl5pPr marL="4354556" indent="0">
              <a:buNone/>
              <a:defRPr sz="3800" b="1"/>
            </a:lvl5pPr>
            <a:lvl6pPr marL="5443195" indent="0">
              <a:buNone/>
              <a:defRPr sz="3800" b="1"/>
            </a:lvl6pPr>
            <a:lvl7pPr marL="6531834" indent="0">
              <a:buNone/>
              <a:defRPr sz="3800" b="1"/>
            </a:lvl7pPr>
            <a:lvl8pPr marL="7620472" indent="0">
              <a:buNone/>
              <a:defRPr sz="3800" b="1"/>
            </a:lvl8pPr>
            <a:lvl9pPr marL="8709111" indent="0">
              <a:buNone/>
              <a:defRPr sz="38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1219359" y="4349750"/>
            <a:ext cx="10775238" cy="7902576"/>
          </a:xfrm>
        </p:spPr>
        <p:txBody>
          <a:bodyPr/>
          <a:lstStyle>
            <a:lvl1pPr>
              <a:defRPr sz="5700"/>
            </a:lvl1pPr>
            <a:lvl2pPr>
              <a:defRPr sz="4800"/>
            </a:lvl2pPr>
            <a:lvl3pPr>
              <a:defRPr sz="4300"/>
            </a:lvl3pPr>
            <a:lvl4pPr>
              <a:defRPr sz="3800"/>
            </a:lvl4pPr>
            <a:lvl5pPr>
              <a:defRPr sz="3800"/>
            </a:lvl5pPr>
            <a:lvl6pPr>
              <a:defRPr sz="3800"/>
            </a:lvl6pPr>
            <a:lvl7pPr>
              <a:defRPr sz="3800"/>
            </a:lvl7pPr>
            <a:lvl8pPr>
              <a:defRPr sz="3800"/>
            </a:lvl8pPr>
            <a:lvl9pPr>
              <a:defRPr sz="38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12388348" y="3070226"/>
            <a:ext cx="10779470" cy="1279524"/>
          </a:xfrm>
        </p:spPr>
        <p:txBody>
          <a:bodyPr anchor="b"/>
          <a:lstStyle>
            <a:lvl1pPr marL="0" indent="0">
              <a:buNone/>
              <a:defRPr sz="5700" b="1"/>
            </a:lvl1pPr>
            <a:lvl2pPr marL="1088639" indent="0">
              <a:buNone/>
              <a:defRPr sz="4800" b="1"/>
            </a:lvl2pPr>
            <a:lvl3pPr marL="2177278" indent="0">
              <a:buNone/>
              <a:defRPr sz="4300" b="1"/>
            </a:lvl3pPr>
            <a:lvl4pPr marL="3265917" indent="0">
              <a:buNone/>
              <a:defRPr sz="3800" b="1"/>
            </a:lvl4pPr>
            <a:lvl5pPr marL="4354556" indent="0">
              <a:buNone/>
              <a:defRPr sz="3800" b="1"/>
            </a:lvl5pPr>
            <a:lvl6pPr marL="5443195" indent="0">
              <a:buNone/>
              <a:defRPr sz="3800" b="1"/>
            </a:lvl6pPr>
            <a:lvl7pPr marL="6531834" indent="0">
              <a:buNone/>
              <a:defRPr sz="3800" b="1"/>
            </a:lvl7pPr>
            <a:lvl8pPr marL="7620472" indent="0">
              <a:buNone/>
              <a:defRPr sz="3800" b="1"/>
            </a:lvl8pPr>
            <a:lvl9pPr marL="8709111" indent="0">
              <a:buNone/>
              <a:defRPr sz="38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12388348" y="4349750"/>
            <a:ext cx="10779470" cy="7902576"/>
          </a:xfrm>
        </p:spPr>
        <p:txBody>
          <a:bodyPr/>
          <a:lstStyle>
            <a:lvl1pPr>
              <a:defRPr sz="5700"/>
            </a:lvl1pPr>
            <a:lvl2pPr>
              <a:defRPr sz="4800"/>
            </a:lvl2pPr>
            <a:lvl3pPr>
              <a:defRPr sz="4300"/>
            </a:lvl3pPr>
            <a:lvl4pPr>
              <a:defRPr sz="3800"/>
            </a:lvl4pPr>
            <a:lvl5pPr>
              <a:defRPr sz="3800"/>
            </a:lvl5pPr>
            <a:lvl6pPr>
              <a:defRPr sz="3800"/>
            </a:lvl6pPr>
            <a:lvl7pPr>
              <a:defRPr sz="3800"/>
            </a:lvl7pPr>
            <a:lvl8pPr>
              <a:defRPr sz="3800"/>
            </a:lvl8pPr>
            <a:lvl9pPr>
              <a:defRPr sz="38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599422-E8BB-434D-B83B-853B35C0D38C}" type="datetimeFigureOut">
              <a:rPr lang="en-US" smtClean="0"/>
              <a:t>12/7/20</a:t>
            </a:fld>
            <a:endParaRPr lang="en-US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B891B-AB7E-3649-97C7-338B5D56FE4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3352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599422-E8BB-434D-B83B-853B35C0D38C}" type="datetimeFigureOut">
              <a:rPr lang="en-US" smtClean="0"/>
              <a:t>12/7/20</a:t>
            </a:fld>
            <a:endParaRPr lang="en-US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B891B-AB7E-3649-97C7-338B5D56FE4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4741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599422-E8BB-434D-B83B-853B35C0D38C}" type="datetimeFigureOut">
              <a:rPr lang="en-US" smtClean="0"/>
              <a:t>12/7/20</a:t>
            </a:fld>
            <a:endParaRPr lang="en-US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B891B-AB7E-3649-97C7-338B5D56FE4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9314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19360" y="546100"/>
            <a:ext cx="8023213" cy="2324100"/>
          </a:xfrm>
        </p:spPr>
        <p:txBody>
          <a:bodyPr anchor="b"/>
          <a:lstStyle>
            <a:lvl1pPr algn="l">
              <a:defRPr sz="4800" b="1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9534708" y="546101"/>
            <a:ext cx="13633108" cy="11706226"/>
          </a:xfrm>
        </p:spPr>
        <p:txBody>
          <a:bodyPr/>
          <a:lstStyle>
            <a:lvl1pPr>
              <a:defRPr sz="7600"/>
            </a:lvl1pPr>
            <a:lvl2pPr>
              <a:defRPr sz="6700"/>
            </a:lvl2pPr>
            <a:lvl3pPr>
              <a:defRPr sz="5700"/>
            </a:lvl3pPr>
            <a:lvl4pPr>
              <a:defRPr sz="4800"/>
            </a:lvl4pPr>
            <a:lvl5pPr>
              <a:defRPr sz="4800"/>
            </a:lvl5pPr>
            <a:lvl6pPr>
              <a:defRPr sz="4800"/>
            </a:lvl6pPr>
            <a:lvl7pPr>
              <a:defRPr sz="4800"/>
            </a:lvl7pPr>
            <a:lvl8pPr>
              <a:defRPr sz="4800"/>
            </a:lvl8pPr>
            <a:lvl9pPr>
              <a:defRPr sz="48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219360" y="2870201"/>
            <a:ext cx="8023213" cy="9382126"/>
          </a:xfrm>
        </p:spPr>
        <p:txBody>
          <a:bodyPr/>
          <a:lstStyle>
            <a:lvl1pPr marL="0" indent="0">
              <a:buNone/>
              <a:defRPr sz="3300"/>
            </a:lvl1pPr>
            <a:lvl2pPr marL="1088639" indent="0">
              <a:buNone/>
              <a:defRPr sz="2900"/>
            </a:lvl2pPr>
            <a:lvl3pPr marL="2177278" indent="0">
              <a:buNone/>
              <a:defRPr sz="2400"/>
            </a:lvl3pPr>
            <a:lvl4pPr marL="3265917" indent="0">
              <a:buNone/>
              <a:defRPr sz="2100"/>
            </a:lvl4pPr>
            <a:lvl5pPr marL="4354556" indent="0">
              <a:buNone/>
              <a:defRPr sz="2100"/>
            </a:lvl5pPr>
            <a:lvl6pPr marL="5443195" indent="0">
              <a:buNone/>
              <a:defRPr sz="2100"/>
            </a:lvl6pPr>
            <a:lvl7pPr marL="6531834" indent="0">
              <a:buNone/>
              <a:defRPr sz="2100"/>
            </a:lvl7pPr>
            <a:lvl8pPr marL="7620472" indent="0">
              <a:buNone/>
              <a:defRPr sz="2100"/>
            </a:lvl8pPr>
            <a:lvl9pPr marL="8709111" indent="0">
              <a:buNone/>
              <a:defRPr sz="21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599422-E8BB-434D-B83B-853B35C0D38C}" type="datetimeFigureOut">
              <a:rPr lang="en-US" smtClean="0"/>
              <a:t>12/7/20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B891B-AB7E-3649-97C7-338B5D56FE4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7898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780057" y="9601200"/>
            <a:ext cx="14632305" cy="1133476"/>
          </a:xfrm>
        </p:spPr>
        <p:txBody>
          <a:bodyPr anchor="b"/>
          <a:lstStyle>
            <a:lvl1pPr algn="l">
              <a:defRPr sz="4800" b="1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4780057" y="1225550"/>
            <a:ext cx="14632305" cy="8229600"/>
          </a:xfrm>
        </p:spPr>
        <p:txBody>
          <a:bodyPr/>
          <a:lstStyle>
            <a:lvl1pPr marL="0" indent="0">
              <a:buNone/>
              <a:defRPr sz="7600"/>
            </a:lvl1pPr>
            <a:lvl2pPr marL="1088639" indent="0">
              <a:buNone/>
              <a:defRPr sz="6700"/>
            </a:lvl2pPr>
            <a:lvl3pPr marL="2177278" indent="0">
              <a:buNone/>
              <a:defRPr sz="5700"/>
            </a:lvl3pPr>
            <a:lvl4pPr marL="3265917" indent="0">
              <a:buNone/>
              <a:defRPr sz="4800"/>
            </a:lvl4pPr>
            <a:lvl5pPr marL="4354556" indent="0">
              <a:buNone/>
              <a:defRPr sz="4800"/>
            </a:lvl5pPr>
            <a:lvl6pPr marL="5443195" indent="0">
              <a:buNone/>
              <a:defRPr sz="4800"/>
            </a:lvl6pPr>
            <a:lvl7pPr marL="6531834" indent="0">
              <a:buNone/>
              <a:defRPr sz="4800"/>
            </a:lvl7pPr>
            <a:lvl8pPr marL="7620472" indent="0">
              <a:buNone/>
              <a:defRPr sz="4800"/>
            </a:lvl8pPr>
            <a:lvl9pPr marL="8709111" indent="0">
              <a:buNone/>
              <a:defRPr sz="48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780057" y="10734676"/>
            <a:ext cx="14632305" cy="1609724"/>
          </a:xfrm>
        </p:spPr>
        <p:txBody>
          <a:bodyPr/>
          <a:lstStyle>
            <a:lvl1pPr marL="0" indent="0">
              <a:buNone/>
              <a:defRPr sz="3300"/>
            </a:lvl1pPr>
            <a:lvl2pPr marL="1088639" indent="0">
              <a:buNone/>
              <a:defRPr sz="2900"/>
            </a:lvl2pPr>
            <a:lvl3pPr marL="2177278" indent="0">
              <a:buNone/>
              <a:defRPr sz="2400"/>
            </a:lvl3pPr>
            <a:lvl4pPr marL="3265917" indent="0">
              <a:buNone/>
              <a:defRPr sz="2100"/>
            </a:lvl4pPr>
            <a:lvl5pPr marL="4354556" indent="0">
              <a:buNone/>
              <a:defRPr sz="2100"/>
            </a:lvl5pPr>
            <a:lvl6pPr marL="5443195" indent="0">
              <a:buNone/>
              <a:defRPr sz="2100"/>
            </a:lvl6pPr>
            <a:lvl7pPr marL="6531834" indent="0">
              <a:buNone/>
              <a:defRPr sz="2100"/>
            </a:lvl7pPr>
            <a:lvl8pPr marL="7620472" indent="0">
              <a:buNone/>
              <a:defRPr sz="2100"/>
            </a:lvl8pPr>
            <a:lvl9pPr marL="8709111" indent="0">
              <a:buNone/>
              <a:defRPr sz="21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599422-E8BB-434D-B83B-853B35C0D38C}" type="datetimeFigureOut">
              <a:rPr lang="en-US" smtClean="0"/>
              <a:t>12/7/20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B891B-AB7E-3649-97C7-338B5D56FE4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7764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1219359" y="549276"/>
            <a:ext cx="21948458" cy="1355816"/>
          </a:xfrm>
          <a:prstGeom prst="rect">
            <a:avLst/>
          </a:prstGeom>
        </p:spPr>
        <p:txBody>
          <a:bodyPr vert="horz" lIns="217728" tIns="108864" rIns="217728" bIns="108864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219359" y="2354905"/>
            <a:ext cx="21948458" cy="9897422"/>
          </a:xfrm>
          <a:prstGeom prst="rect">
            <a:avLst/>
          </a:prstGeom>
        </p:spPr>
        <p:txBody>
          <a:bodyPr vert="horz" lIns="217728" tIns="108864" rIns="217728" bIns="108864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219359" y="12712701"/>
            <a:ext cx="5690341" cy="730250"/>
          </a:xfrm>
          <a:prstGeom prst="rect">
            <a:avLst/>
          </a:prstGeom>
        </p:spPr>
        <p:txBody>
          <a:bodyPr vert="horz" lIns="217728" tIns="108864" rIns="217728" bIns="108864" rtlCol="0" anchor="ctr"/>
          <a:lstStyle>
            <a:lvl1pPr algn="l">
              <a:defRPr sz="2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599422-E8BB-434D-B83B-853B35C0D38C}" type="datetimeFigureOut">
              <a:rPr lang="en-US" smtClean="0"/>
              <a:t>12/7/20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8332285" y="12712701"/>
            <a:ext cx="7722605" cy="730250"/>
          </a:xfrm>
          <a:prstGeom prst="rect">
            <a:avLst/>
          </a:prstGeom>
        </p:spPr>
        <p:txBody>
          <a:bodyPr vert="horz" lIns="217728" tIns="108864" rIns="217728" bIns="108864" rtlCol="0" anchor="ctr"/>
          <a:lstStyle>
            <a:lvl1pPr algn="ctr">
              <a:defRPr sz="2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7477475" y="12712701"/>
            <a:ext cx="5690341" cy="730250"/>
          </a:xfrm>
          <a:prstGeom prst="rect">
            <a:avLst/>
          </a:prstGeom>
        </p:spPr>
        <p:txBody>
          <a:bodyPr vert="horz" lIns="217728" tIns="108864" rIns="217728" bIns="108864" rtlCol="0" anchor="ctr"/>
          <a:lstStyle>
            <a:lvl1pPr algn="r">
              <a:defRPr sz="2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FB891B-AB7E-3649-97C7-338B5D56FE40}" type="slidenum">
              <a:rPr lang="en-US" smtClean="0"/>
              <a:t>‹Nr.›</a:t>
            </a:fld>
            <a:endParaRPr lang="en-US"/>
          </a:p>
        </p:txBody>
      </p:sp>
      <p:sp>
        <p:nvSpPr>
          <p:cNvPr id="7" name="Oval 6"/>
          <p:cNvSpPr>
            <a:spLocks noChangeAspect="1"/>
          </p:cNvSpPr>
          <p:nvPr userDrawn="1"/>
        </p:nvSpPr>
        <p:spPr>
          <a:xfrm>
            <a:off x="21939014" y="831880"/>
            <a:ext cx="690154" cy="690064"/>
          </a:xfrm>
          <a:prstGeom prst="ellipse">
            <a:avLst/>
          </a:prstGeom>
          <a:solidFill>
            <a:srgbClr val="212F3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43852" tIns="121926" rIns="243852" bIns="12192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21772801" y="936251"/>
            <a:ext cx="1065341" cy="73025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1088639" rtl="0" eaLnBrk="1" latinLnBrk="0" hangingPunct="1">
              <a:defRPr sz="2400" kern="1200">
                <a:solidFill>
                  <a:schemeClr val="bg1"/>
                </a:solidFill>
                <a:latin typeface="Raleway Regular"/>
                <a:ea typeface="+mn-ea"/>
                <a:cs typeface="Raleway Regular"/>
              </a:defRPr>
            </a:lvl1pPr>
            <a:lvl2pPr marL="1088639" algn="l" defTabSz="1088639" rtl="0" eaLnBrk="1" latinLnBrk="0" hangingPunct="1">
              <a:defRPr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177278" algn="l" defTabSz="1088639" rtl="0" eaLnBrk="1" latinLnBrk="0" hangingPunct="1">
              <a:defRPr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65917" algn="l" defTabSz="1088639" rtl="0" eaLnBrk="1" latinLnBrk="0" hangingPunct="1">
              <a:defRPr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354556" algn="l" defTabSz="1088639" rtl="0" eaLnBrk="1" latinLnBrk="0" hangingPunct="1">
              <a:defRPr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43195" algn="l" defTabSz="1088639" rtl="0" eaLnBrk="1" latinLnBrk="0" hangingPunct="1">
              <a:defRPr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6531834" algn="l" defTabSz="1088639" rtl="0" eaLnBrk="1" latinLnBrk="0" hangingPunct="1">
              <a:defRPr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620472" algn="l" defTabSz="1088639" rtl="0" eaLnBrk="1" latinLnBrk="0" hangingPunct="1">
              <a:defRPr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8709111" algn="l" defTabSz="1088639" rtl="0" eaLnBrk="1" latinLnBrk="0" hangingPunct="1">
              <a:defRPr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DF686B8-C880-FF40-96DC-14FF2413C34E}" type="slidenum">
              <a:rPr lang="en-US" smtClean="0">
                <a:latin typeface="Calibri"/>
                <a:cs typeface="Calibri"/>
              </a:rPr>
              <a:pPr/>
              <a:t>‹Nr.›</a:t>
            </a:fld>
            <a:endParaRPr lang="en-US" dirty="0">
              <a:latin typeface="Calibri"/>
              <a:cs typeface="Calibri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1456810" y="-1393"/>
            <a:ext cx="3884518" cy="249042"/>
          </a:xfrm>
          <a:prstGeom prst="rect">
            <a:avLst/>
          </a:prstGeom>
          <a:solidFill>
            <a:srgbClr val="212F3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15158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  <p:sldLayoutId id="2147483650" r:id="rId12"/>
    <p:sldLayoutId id="2147483662" r:id="rId13"/>
    <p:sldLayoutId id="2147483678" r:id="rId14"/>
    <p:sldLayoutId id="2147483667" r:id="rId15"/>
    <p:sldLayoutId id="2147483668" r:id="rId16"/>
    <p:sldLayoutId id="2147483669" r:id="rId17"/>
    <p:sldLayoutId id="2147483682" r:id="rId18"/>
    <p:sldLayoutId id="2147483701" r:id="rId19"/>
    <p:sldLayoutId id="2147483702" r:id="rId20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xStyles>
    <p:titleStyle>
      <a:lvl1pPr algn="l" defTabSz="1088639" rtl="0" eaLnBrk="1" latinLnBrk="0" hangingPunct="1">
        <a:spcBef>
          <a:spcPct val="0"/>
        </a:spcBef>
        <a:buNone/>
        <a:defRPr lang="de-DE" sz="6600" b="1" kern="1200">
          <a:solidFill>
            <a:schemeClr val="tx2"/>
          </a:solidFill>
          <a:latin typeface="Calibri"/>
          <a:ea typeface="+mn-ea"/>
          <a:cs typeface="Calibri"/>
        </a:defRPr>
      </a:lvl1pPr>
    </p:titleStyle>
    <p:bodyStyle>
      <a:lvl1pPr marL="816479" indent="-816479" algn="l" defTabSz="1088639" rtl="0" eaLnBrk="1" latinLnBrk="0" hangingPunct="1">
        <a:spcBef>
          <a:spcPct val="20000"/>
        </a:spcBef>
        <a:buFont typeface="Arial"/>
        <a:buChar char="•"/>
        <a:defRPr lang="de-DE" sz="6600" kern="1200">
          <a:solidFill>
            <a:srgbClr val="808080"/>
          </a:solidFill>
          <a:latin typeface="Calibri"/>
          <a:ea typeface="+mj-ea"/>
          <a:cs typeface="Calibri"/>
        </a:defRPr>
      </a:lvl1pPr>
      <a:lvl2pPr marL="1769038" indent="-680399" algn="l" defTabSz="1088639" rtl="0" eaLnBrk="1" latinLnBrk="0" hangingPunct="1">
        <a:spcBef>
          <a:spcPct val="20000"/>
        </a:spcBef>
        <a:buFont typeface="Arial"/>
        <a:buChar char="–"/>
        <a:defRPr sz="6100" kern="1200">
          <a:solidFill>
            <a:srgbClr val="808080"/>
          </a:solidFill>
          <a:latin typeface="+mn-lt"/>
          <a:ea typeface="+mn-ea"/>
          <a:cs typeface="+mn-cs"/>
        </a:defRPr>
      </a:lvl2pPr>
      <a:lvl3pPr marL="2721597" indent="-544319" algn="l" defTabSz="1088639" rtl="0" eaLnBrk="1" latinLnBrk="0" hangingPunct="1">
        <a:spcBef>
          <a:spcPct val="20000"/>
        </a:spcBef>
        <a:buFont typeface="Arial"/>
        <a:buChar char="•"/>
        <a:defRPr sz="5700" kern="1200">
          <a:solidFill>
            <a:srgbClr val="808080"/>
          </a:solidFill>
          <a:latin typeface="+mn-lt"/>
          <a:ea typeface="+mn-ea"/>
          <a:cs typeface="+mn-cs"/>
        </a:defRPr>
      </a:lvl3pPr>
      <a:lvl4pPr marL="3810236" indent="-544319" algn="l" defTabSz="1088639" rtl="0" eaLnBrk="1" latinLnBrk="0" hangingPunct="1">
        <a:spcBef>
          <a:spcPct val="20000"/>
        </a:spcBef>
        <a:buFont typeface="Arial"/>
        <a:buChar char="–"/>
        <a:defRPr sz="4800" kern="1200">
          <a:solidFill>
            <a:srgbClr val="808080"/>
          </a:solidFill>
          <a:latin typeface="+mn-lt"/>
          <a:ea typeface="+mn-ea"/>
          <a:cs typeface="+mn-cs"/>
        </a:defRPr>
      </a:lvl4pPr>
      <a:lvl5pPr marL="4898875" indent="-544319" algn="l" defTabSz="1088639" rtl="0" eaLnBrk="1" latinLnBrk="0" hangingPunct="1">
        <a:spcBef>
          <a:spcPct val="20000"/>
        </a:spcBef>
        <a:buFont typeface="Arial"/>
        <a:buChar char="»"/>
        <a:defRPr sz="4800" kern="1200">
          <a:solidFill>
            <a:srgbClr val="808080"/>
          </a:solidFill>
          <a:latin typeface="+mn-lt"/>
          <a:ea typeface="+mn-ea"/>
          <a:cs typeface="+mn-cs"/>
        </a:defRPr>
      </a:lvl5pPr>
      <a:lvl6pPr marL="5987514" indent="-544319" algn="l" defTabSz="1088639" rtl="0" eaLnBrk="1" latinLnBrk="0" hangingPunct="1">
        <a:spcBef>
          <a:spcPct val="20000"/>
        </a:spcBef>
        <a:buFont typeface="Arial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6pPr>
      <a:lvl7pPr marL="7076153" indent="-544319" algn="l" defTabSz="1088639" rtl="0" eaLnBrk="1" latinLnBrk="0" hangingPunct="1">
        <a:spcBef>
          <a:spcPct val="20000"/>
        </a:spcBef>
        <a:buFont typeface="Arial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7pPr>
      <a:lvl8pPr marL="8164792" indent="-544319" algn="l" defTabSz="1088639" rtl="0" eaLnBrk="1" latinLnBrk="0" hangingPunct="1">
        <a:spcBef>
          <a:spcPct val="20000"/>
        </a:spcBef>
        <a:buFont typeface="Arial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8pPr>
      <a:lvl9pPr marL="9253431" indent="-544319" algn="l" defTabSz="1088639" rtl="0" eaLnBrk="1" latinLnBrk="0" hangingPunct="1">
        <a:spcBef>
          <a:spcPct val="20000"/>
        </a:spcBef>
        <a:buFont typeface="Arial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088639" rtl="0" eaLnBrk="1" latinLnBrk="0" hangingPunct="1">
        <a:defRPr sz="4300" kern="1200">
          <a:solidFill>
            <a:schemeClr val="tx1"/>
          </a:solidFill>
          <a:latin typeface="+mn-lt"/>
          <a:ea typeface="+mn-ea"/>
          <a:cs typeface="+mn-cs"/>
        </a:defRPr>
      </a:lvl1pPr>
      <a:lvl2pPr marL="1088639" algn="l" defTabSz="1088639" rtl="0" eaLnBrk="1" latinLnBrk="0" hangingPunct="1">
        <a:defRPr sz="4300" kern="1200">
          <a:solidFill>
            <a:schemeClr val="tx1"/>
          </a:solidFill>
          <a:latin typeface="+mn-lt"/>
          <a:ea typeface="+mn-ea"/>
          <a:cs typeface="+mn-cs"/>
        </a:defRPr>
      </a:lvl2pPr>
      <a:lvl3pPr marL="2177278" algn="l" defTabSz="1088639" rtl="0" eaLnBrk="1" latinLnBrk="0" hangingPunct="1">
        <a:defRPr sz="4300" kern="1200">
          <a:solidFill>
            <a:schemeClr val="tx1"/>
          </a:solidFill>
          <a:latin typeface="+mn-lt"/>
          <a:ea typeface="+mn-ea"/>
          <a:cs typeface="+mn-cs"/>
        </a:defRPr>
      </a:lvl3pPr>
      <a:lvl4pPr marL="3265917" algn="l" defTabSz="1088639" rtl="0" eaLnBrk="1" latinLnBrk="0" hangingPunct="1">
        <a:defRPr sz="4300" kern="1200">
          <a:solidFill>
            <a:schemeClr val="tx1"/>
          </a:solidFill>
          <a:latin typeface="+mn-lt"/>
          <a:ea typeface="+mn-ea"/>
          <a:cs typeface="+mn-cs"/>
        </a:defRPr>
      </a:lvl4pPr>
      <a:lvl5pPr marL="4354556" algn="l" defTabSz="1088639" rtl="0" eaLnBrk="1" latinLnBrk="0" hangingPunct="1">
        <a:defRPr sz="4300" kern="1200">
          <a:solidFill>
            <a:schemeClr val="tx1"/>
          </a:solidFill>
          <a:latin typeface="+mn-lt"/>
          <a:ea typeface="+mn-ea"/>
          <a:cs typeface="+mn-cs"/>
        </a:defRPr>
      </a:lvl5pPr>
      <a:lvl6pPr marL="5443195" algn="l" defTabSz="1088639" rtl="0" eaLnBrk="1" latinLnBrk="0" hangingPunct="1">
        <a:defRPr sz="4300" kern="1200">
          <a:solidFill>
            <a:schemeClr val="tx1"/>
          </a:solidFill>
          <a:latin typeface="+mn-lt"/>
          <a:ea typeface="+mn-ea"/>
          <a:cs typeface="+mn-cs"/>
        </a:defRPr>
      </a:lvl6pPr>
      <a:lvl7pPr marL="6531834" algn="l" defTabSz="1088639" rtl="0" eaLnBrk="1" latinLnBrk="0" hangingPunct="1">
        <a:defRPr sz="4300" kern="1200">
          <a:solidFill>
            <a:schemeClr val="tx1"/>
          </a:solidFill>
          <a:latin typeface="+mn-lt"/>
          <a:ea typeface="+mn-ea"/>
          <a:cs typeface="+mn-cs"/>
        </a:defRPr>
      </a:lvl7pPr>
      <a:lvl8pPr marL="7620472" algn="l" defTabSz="1088639" rtl="0" eaLnBrk="1" latinLnBrk="0" hangingPunct="1">
        <a:defRPr sz="4300" kern="1200">
          <a:solidFill>
            <a:schemeClr val="tx1"/>
          </a:solidFill>
          <a:latin typeface="+mn-lt"/>
          <a:ea typeface="+mn-ea"/>
          <a:cs typeface="+mn-cs"/>
        </a:defRPr>
      </a:lvl8pPr>
      <a:lvl9pPr marL="8709111" algn="l" defTabSz="1088639" rtl="0" eaLnBrk="1" latinLnBrk="0" hangingPunct="1">
        <a:defRPr sz="4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716729" y="4030810"/>
            <a:ext cx="18953715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rgbClr val="414F5E"/>
                </a:solidFill>
                <a:latin typeface="Calibri"/>
                <a:cs typeface="Calibri"/>
              </a:rPr>
              <a:t>OPAL Tools</a:t>
            </a:r>
          </a:p>
          <a:p>
            <a:pPr algn="ctr"/>
            <a:r>
              <a:rPr lang="en-US" sz="8000" b="1" dirty="0">
                <a:solidFill>
                  <a:srgbClr val="414F5E"/>
                </a:solidFill>
                <a:latin typeface="Calibri"/>
                <a:cs typeface="Calibri"/>
              </a:rPr>
              <a:t>Free Tools for Oracle Software Development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9358715" y="-2093653"/>
            <a:ext cx="184666" cy="7540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9392682" y="8401956"/>
            <a:ext cx="5601806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414F5E"/>
                </a:solidFill>
                <a:latin typeface="Calibri"/>
                <a:cs typeface="Calibri"/>
              </a:rPr>
              <a:t>Dietmar Aust</a:t>
            </a:r>
            <a:br>
              <a:rPr lang="en-US" sz="3600" dirty="0">
                <a:solidFill>
                  <a:srgbClr val="414F5E"/>
                </a:solidFill>
                <a:latin typeface="Calibri"/>
                <a:cs typeface="Calibri"/>
              </a:rPr>
            </a:br>
            <a:r>
              <a:rPr lang="en-US" sz="3600" dirty="0">
                <a:solidFill>
                  <a:srgbClr val="414F5E"/>
                </a:solidFill>
                <a:latin typeface="Calibri"/>
                <a:cs typeface="Calibri"/>
              </a:rPr>
              <a:t>Opal-Consulting, Cologne</a:t>
            </a:r>
          </a:p>
          <a:p>
            <a:pPr algn="ctr"/>
            <a:r>
              <a:rPr lang="en-US" sz="3600" dirty="0">
                <a:solidFill>
                  <a:srgbClr val="414F5E"/>
                </a:solidFill>
                <a:latin typeface="Calibri"/>
                <a:cs typeface="Calibri"/>
              </a:rPr>
              <a:t>www.opal-consulting.de</a:t>
            </a:r>
          </a:p>
        </p:txBody>
      </p:sp>
      <p:pic>
        <p:nvPicPr>
          <p:cNvPr id="11" name="Bild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4031" y="8705712"/>
            <a:ext cx="2561917" cy="1113650"/>
          </a:xfrm>
          <a:prstGeom prst="rect">
            <a:avLst/>
          </a:prstGeom>
          <a:extLst>
            <a:ext uri="{FAA26D3D-D897-4be2-8F04-BA451C77F1D7}">
              <ma14:placeholderFlag xmlns="" xmlns:ma14="http://schemas.microsoft.com/office/mac/drawingml/2011/main"/>
            </a:ext>
          </a:extLst>
        </p:spPr>
      </p:pic>
      <p:pic>
        <p:nvPicPr>
          <p:cNvPr id="12" name="Bild 11" descr="Oracle APEX Logo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0015" y="1224254"/>
            <a:ext cx="2387141" cy="2423128"/>
          </a:xfrm>
          <a:prstGeom prst="rect">
            <a:avLst/>
          </a:prstGeom>
        </p:spPr>
      </p:pic>
      <p:pic>
        <p:nvPicPr>
          <p:cNvPr id="4" name="Bild 3" descr="O-ACEAlumni-rgb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25310" y="8738876"/>
            <a:ext cx="3140734" cy="1080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643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4A5A47-A541-3E45-B751-829AFEFFB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Demo 3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9D2D66F-04F0-0640-BA49-C0428BDC8D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Set </a:t>
            </a:r>
            <a:r>
              <a:rPr lang="de-DE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up</a:t>
            </a:r>
            <a:r>
              <a:rPr lang="de-DE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de-DE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environment</a:t>
            </a:r>
            <a:endParaRPr lang="de-DE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591276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4A5A47-A541-3E45-B751-829AFEFFB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WHY? Background / </a:t>
            </a:r>
            <a:r>
              <a:rPr lang="de-DE" dirty="0" err="1"/>
              <a:t>Context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9D2D66F-04F0-0640-BA49-C0428BDC8D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Goal? </a:t>
            </a:r>
            <a:r>
              <a:rPr lang="de-DE" dirty="0" err="1"/>
              <a:t>Seamless</a:t>
            </a:r>
            <a:r>
              <a:rPr lang="de-DE" dirty="0"/>
              <a:t> </a:t>
            </a:r>
            <a:r>
              <a:rPr lang="de-DE" dirty="0" err="1"/>
              <a:t>integration</a:t>
            </a:r>
            <a:endParaRPr lang="de-DE" dirty="0"/>
          </a:p>
          <a:p>
            <a:pPr lvl="1"/>
            <a:r>
              <a:rPr lang="de-DE" dirty="0" err="1"/>
              <a:t>Don‘t</a:t>
            </a:r>
            <a:r>
              <a:rPr lang="de-DE" dirty="0"/>
              <a:t> </a:t>
            </a:r>
            <a:r>
              <a:rPr lang="de-DE" dirty="0" err="1"/>
              <a:t>force</a:t>
            </a:r>
            <a:r>
              <a:rPr lang="de-DE" dirty="0"/>
              <a:t> a </a:t>
            </a:r>
            <a:r>
              <a:rPr lang="de-DE" dirty="0" err="1"/>
              <a:t>specific</a:t>
            </a:r>
            <a:r>
              <a:rPr lang="de-DE" dirty="0"/>
              <a:t> </a:t>
            </a:r>
            <a:r>
              <a:rPr lang="de-DE" dirty="0" err="1"/>
              <a:t>approach</a:t>
            </a:r>
            <a:r>
              <a:rPr lang="de-DE" dirty="0"/>
              <a:t>, </a:t>
            </a:r>
            <a:r>
              <a:rPr lang="de-DE" dirty="0" err="1"/>
              <a:t>rather</a:t>
            </a:r>
            <a:r>
              <a:rPr lang="de-DE" dirty="0"/>
              <a:t> </a:t>
            </a:r>
            <a:r>
              <a:rPr lang="de-DE" dirty="0" err="1"/>
              <a:t>support</a:t>
            </a:r>
            <a:r>
              <a:rPr lang="de-DE" dirty="0"/>
              <a:t> </a:t>
            </a:r>
            <a:r>
              <a:rPr lang="de-DE" dirty="0" err="1"/>
              <a:t>existing</a:t>
            </a:r>
            <a:r>
              <a:rPr lang="de-DE" dirty="0"/>
              <a:t> </a:t>
            </a:r>
            <a:r>
              <a:rPr lang="de-DE" dirty="0" err="1"/>
              <a:t>styles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improve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quality</a:t>
            </a:r>
            <a:endParaRPr lang="de-DE" dirty="0"/>
          </a:p>
          <a:p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point</a:t>
            </a:r>
            <a:r>
              <a:rPr lang="de-DE" dirty="0"/>
              <a:t> in </a:t>
            </a:r>
            <a:r>
              <a:rPr lang="de-DE" dirty="0" err="1"/>
              <a:t>having</a:t>
            </a:r>
            <a:r>
              <a:rPr lang="de-DE" dirty="0"/>
              <a:t> a PERFECT </a:t>
            </a:r>
            <a:r>
              <a:rPr lang="de-DE" dirty="0" err="1"/>
              <a:t>approach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isn‘t</a:t>
            </a:r>
            <a:r>
              <a:rPr lang="de-DE" dirty="0"/>
              <a:t> </a:t>
            </a:r>
            <a:r>
              <a:rPr lang="de-DE" dirty="0" err="1"/>
              <a:t>widely</a:t>
            </a:r>
            <a:r>
              <a:rPr lang="de-DE" dirty="0"/>
              <a:t> </a:t>
            </a:r>
            <a:r>
              <a:rPr lang="de-DE" dirty="0" err="1"/>
              <a:t>used</a:t>
            </a:r>
            <a:r>
              <a:rPr lang="de-DE" dirty="0"/>
              <a:t>. </a:t>
            </a:r>
          </a:p>
          <a:p>
            <a:r>
              <a:rPr lang="de-DE" dirty="0" err="1"/>
              <a:t>minimum</a:t>
            </a:r>
            <a:r>
              <a:rPr lang="de-DE" dirty="0"/>
              <a:t> </a:t>
            </a:r>
            <a:r>
              <a:rPr lang="de-DE" dirty="0" err="1"/>
              <a:t>requirement</a:t>
            </a:r>
            <a:r>
              <a:rPr lang="de-DE" dirty="0"/>
              <a:t>: </a:t>
            </a:r>
            <a:r>
              <a:rPr lang="de-DE" dirty="0" err="1"/>
              <a:t>Deployment</a:t>
            </a:r>
            <a:r>
              <a:rPr lang="de-DE" dirty="0"/>
              <a:t> </a:t>
            </a:r>
            <a:r>
              <a:rPr lang="de-DE" dirty="0" err="1"/>
              <a:t>through</a:t>
            </a:r>
            <a:r>
              <a:rPr lang="de-DE" dirty="0"/>
              <a:t> </a:t>
            </a:r>
            <a:r>
              <a:rPr lang="de-DE" dirty="0" err="1"/>
              <a:t>files</a:t>
            </a:r>
            <a:endParaRPr lang="de-DE" dirty="0"/>
          </a:p>
          <a:p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046127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4A5A47-A541-3E45-B751-829AFEFFB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The Solution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9D2D66F-04F0-0640-BA49-C0428BDC8D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The </a:t>
            </a:r>
            <a:r>
              <a:rPr lang="de-DE" dirty="0" err="1"/>
              <a:t>software</a:t>
            </a:r>
            <a:r>
              <a:rPr lang="de-DE" dirty="0"/>
              <a:t>:</a:t>
            </a:r>
          </a:p>
          <a:p>
            <a:pPr lvl="1"/>
            <a:r>
              <a:rPr lang="de-DE" dirty="0" err="1"/>
              <a:t>Written</a:t>
            </a:r>
            <a:r>
              <a:rPr lang="de-DE" dirty="0"/>
              <a:t> in Java + (</a:t>
            </a:r>
            <a:r>
              <a:rPr lang="de-DE" dirty="0" err="1"/>
              <a:t>generated</a:t>
            </a:r>
            <a:r>
              <a:rPr lang="de-DE" dirty="0"/>
              <a:t>) </a:t>
            </a:r>
            <a:r>
              <a:rPr lang="de-DE" dirty="0" err="1"/>
              <a:t>batch</a:t>
            </a:r>
            <a:r>
              <a:rPr lang="de-DE" dirty="0"/>
              <a:t> </a:t>
            </a:r>
            <a:r>
              <a:rPr lang="de-DE" dirty="0" err="1"/>
              <a:t>scripts</a:t>
            </a:r>
            <a:endParaRPr lang="de-DE" dirty="0"/>
          </a:p>
          <a:p>
            <a:pPr lvl="1"/>
            <a:r>
              <a:rPr lang="de-DE" dirty="0"/>
              <a:t>Works on Windows, MacOS </a:t>
            </a:r>
            <a:r>
              <a:rPr lang="de-DE" dirty="0" err="1"/>
              <a:t>and</a:t>
            </a:r>
            <a:r>
              <a:rPr lang="de-DE" dirty="0"/>
              <a:t> Linux</a:t>
            </a:r>
          </a:p>
          <a:p>
            <a:pPr lvl="1"/>
            <a:r>
              <a:rPr lang="de-DE" dirty="0" err="1"/>
              <a:t>Exporter</a:t>
            </a:r>
            <a:r>
              <a:rPr lang="de-DE" dirty="0"/>
              <a:t> </a:t>
            </a:r>
            <a:r>
              <a:rPr lang="de-DE" dirty="0" err="1"/>
              <a:t>leverages</a:t>
            </a:r>
            <a:r>
              <a:rPr lang="de-DE" dirty="0"/>
              <a:t> DBMS_METADATA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SQLcl</a:t>
            </a:r>
            <a:endParaRPr lang="de-DE" dirty="0"/>
          </a:p>
          <a:p>
            <a:pPr lvl="1"/>
            <a:r>
              <a:rPr lang="de-DE" dirty="0"/>
              <a:t>Installer </a:t>
            </a:r>
            <a:r>
              <a:rPr lang="de-DE" dirty="0" err="1"/>
              <a:t>leverages</a:t>
            </a:r>
            <a:r>
              <a:rPr lang="de-DE" dirty="0"/>
              <a:t> </a:t>
            </a:r>
            <a:r>
              <a:rPr lang="de-DE" dirty="0" err="1"/>
              <a:t>SQLcl</a:t>
            </a:r>
            <a:endParaRPr lang="de-DE" dirty="0"/>
          </a:p>
          <a:p>
            <a:pPr lvl="1"/>
            <a:r>
              <a:rPr lang="de-DE" dirty="0"/>
              <a:t>Tools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used</a:t>
            </a:r>
            <a:r>
              <a:rPr lang="de-DE" dirty="0"/>
              <a:t> </a:t>
            </a:r>
            <a:r>
              <a:rPr lang="de-DE" dirty="0" err="1"/>
              <a:t>together</a:t>
            </a:r>
            <a:r>
              <a:rPr lang="de-DE" dirty="0"/>
              <a:t> … OR </a:t>
            </a:r>
            <a:r>
              <a:rPr lang="de-DE" dirty="0" err="1"/>
              <a:t>separately</a:t>
            </a:r>
            <a:endParaRPr lang="de-DE" dirty="0"/>
          </a:p>
          <a:p>
            <a:endParaRPr lang="de-DE" dirty="0"/>
          </a:p>
        </p:txBody>
      </p:sp>
      <p:sp>
        <p:nvSpPr>
          <p:cNvPr id="5" name="Abgerundetes Rechteck 4">
            <a:extLst>
              <a:ext uri="{FF2B5EF4-FFF2-40B4-BE49-F238E27FC236}">
                <a16:creationId xmlns:a16="http://schemas.microsoft.com/office/drawing/2014/main" id="{FD3B5136-2A7F-E248-8C8C-62A3DAC7FAFE}"/>
              </a:ext>
            </a:extLst>
          </p:cNvPr>
          <p:cNvSpPr/>
          <p:nvPr/>
        </p:nvSpPr>
        <p:spPr>
          <a:xfrm>
            <a:off x="2423160" y="11273087"/>
            <a:ext cx="4640580" cy="1713867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DBMS_METADATA</a:t>
            </a:r>
          </a:p>
        </p:txBody>
      </p:sp>
      <p:sp>
        <p:nvSpPr>
          <p:cNvPr id="7" name="Abgerundetes Rechteck 6">
            <a:extLst>
              <a:ext uri="{FF2B5EF4-FFF2-40B4-BE49-F238E27FC236}">
                <a16:creationId xmlns:a16="http://schemas.microsoft.com/office/drawing/2014/main" id="{07B2D70E-8922-A444-8C8B-DBA57C80B741}"/>
              </a:ext>
            </a:extLst>
          </p:cNvPr>
          <p:cNvSpPr/>
          <p:nvPr/>
        </p:nvSpPr>
        <p:spPr>
          <a:xfrm>
            <a:off x="7063740" y="11273087"/>
            <a:ext cx="4640580" cy="1713867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SQLcl</a:t>
            </a:r>
            <a:endParaRPr lang="de-DE" dirty="0"/>
          </a:p>
        </p:txBody>
      </p:sp>
      <p:sp>
        <p:nvSpPr>
          <p:cNvPr id="8" name="Abgerundetes Rechteck 7">
            <a:extLst>
              <a:ext uri="{FF2B5EF4-FFF2-40B4-BE49-F238E27FC236}">
                <a16:creationId xmlns:a16="http://schemas.microsoft.com/office/drawing/2014/main" id="{5EB62D5B-83F1-7942-A651-584FE0D4E985}"/>
              </a:ext>
            </a:extLst>
          </p:cNvPr>
          <p:cNvSpPr/>
          <p:nvPr/>
        </p:nvSpPr>
        <p:spPr>
          <a:xfrm>
            <a:off x="2423160" y="9524921"/>
            <a:ext cx="9281160" cy="1713867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Java </a:t>
            </a:r>
            <a:r>
              <a:rPr lang="de-DE" dirty="0" err="1"/>
              <a:t>application</a:t>
            </a:r>
            <a:r>
              <a:rPr lang="de-DE" dirty="0"/>
              <a:t> opal-export</a:t>
            </a:r>
          </a:p>
        </p:txBody>
      </p:sp>
      <p:sp>
        <p:nvSpPr>
          <p:cNvPr id="9" name="Abgerundetes Rechteck 8">
            <a:extLst>
              <a:ext uri="{FF2B5EF4-FFF2-40B4-BE49-F238E27FC236}">
                <a16:creationId xmlns:a16="http://schemas.microsoft.com/office/drawing/2014/main" id="{E17AE23F-5C41-8C4B-9FE1-BC1294602072}"/>
              </a:ext>
            </a:extLst>
          </p:cNvPr>
          <p:cNvSpPr/>
          <p:nvPr/>
        </p:nvSpPr>
        <p:spPr>
          <a:xfrm>
            <a:off x="12908121" y="11273086"/>
            <a:ext cx="9281160" cy="1713867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SQLcl</a:t>
            </a:r>
            <a:endParaRPr lang="de-DE" dirty="0"/>
          </a:p>
        </p:txBody>
      </p:sp>
      <p:sp>
        <p:nvSpPr>
          <p:cNvPr id="10" name="Abgerundetes Rechteck 9">
            <a:extLst>
              <a:ext uri="{FF2B5EF4-FFF2-40B4-BE49-F238E27FC236}">
                <a16:creationId xmlns:a16="http://schemas.microsoft.com/office/drawing/2014/main" id="{91C3B02E-E6B2-F64C-BB57-765AFF0F1221}"/>
              </a:ext>
            </a:extLst>
          </p:cNvPr>
          <p:cNvSpPr/>
          <p:nvPr/>
        </p:nvSpPr>
        <p:spPr>
          <a:xfrm>
            <a:off x="12908121" y="9524920"/>
            <a:ext cx="9281160" cy="1713867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Java </a:t>
            </a:r>
            <a:r>
              <a:rPr lang="de-DE" dirty="0" err="1"/>
              <a:t>application</a:t>
            </a:r>
            <a:r>
              <a:rPr lang="de-DE" dirty="0"/>
              <a:t> opal-</a:t>
            </a:r>
            <a:r>
              <a:rPr lang="de-DE" dirty="0" err="1"/>
              <a:t>install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0540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4A5A47-A541-3E45-B751-829AFEFFB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err="1"/>
              <a:t>There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so </a:t>
            </a:r>
            <a:r>
              <a:rPr lang="de-DE" dirty="0" err="1"/>
              <a:t>much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…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9D2D66F-04F0-0640-BA49-C0428BDC8D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E0C63BC-D9E8-A641-A13A-EC10CA5223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7636" y="2191125"/>
            <a:ext cx="21069831" cy="1066950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335442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951728" y="4994029"/>
            <a:ext cx="13499273" cy="1823576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2500" b="1" dirty="0">
                <a:solidFill>
                  <a:schemeClr val="tx2"/>
                </a:solidFill>
                <a:cs typeface="Calibri"/>
              </a:rPr>
              <a:t>Download  / GitHub</a:t>
            </a:r>
            <a:endParaRPr lang="en-US" sz="12500" b="1" dirty="0">
              <a:solidFill>
                <a:schemeClr val="tx2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26182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4A5A47-A541-3E45-B751-829AFEFFB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https://</a:t>
            </a:r>
            <a:r>
              <a:rPr lang="de-DE" dirty="0" err="1"/>
              <a:t>github.com</a:t>
            </a:r>
            <a:r>
              <a:rPr lang="de-DE" dirty="0"/>
              <a:t>/daust/opal-tools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5D718023-0F03-7E45-B8EC-A4D4FBBA3B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3720" y="1849466"/>
            <a:ext cx="14154440" cy="1157151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1" name="Abgerundetes Rechteck 10">
            <a:extLst>
              <a:ext uri="{FF2B5EF4-FFF2-40B4-BE49-F238E27FC236}">
                <a16:creationId xmlns:a16="http://schemas.microsoft.com/office/drawing/2014/main" id="{910B0005-1921-9E41-91FE-87DF2B684F2A}"/>
              </a:ext>
            </a:extLst>
          </p:cNvPr>
          <p:cNvSpPr/>
          <p:nvPr/>
        </p:nvSpPr>
        <p:spPr bwMode="auto">
          <a:xfrm>
            <a:off x="15874338" y="8410161"/>
            <a:ext cx="2352702" cy="1953039"/>
          </a:xfrm>
          <a:prstGeom prst="roundRect">
            <a:avLst/>
          </a:prstGeom>
          <a:solidFill>
            <a:schemeClr val="accent1">
              <a:alpha val="10000"/>
            </a:schemeClr>
          </a:solidFill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0" tIns="0" rIns="0" bIns="0" anchor="ctr"/>
          <a:lstStyle/>
          <a:p>
            <a:pPr>
              <a:buFont typeface="Wingdings" pitchFamily="2" charset="2"/>
              <a:buNone/>
              <a:defRPr/>
            </a:pPr>
            <a:endParaRPr lang="de-DE">
              <a:latin typeface="Arial Unicode MS" pitchFamily="34" charset="-128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03230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722438" y="680909"/>
            <a:ext cx="20942300" cy="112942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6600" b="1" dirty="0">
                <a:solidFill>
                  <a:schemeClr val="tx2"/>
                </a:solidFill>
                <a:latin typeface="Open Sans"/>
                <a:cs typeface="Open Sans"/>
              </a:rPr>
              <a:t>Questions?</a:t>
            </a:r>
          </a:p>
        </p:txBody>
      </p:sp>
      <p:sp>
        <p:nvSpPr>
          <p:cNvPr id="3" name="AutoShape 98"/>
          <p:cNvSpPr>
            <a:spLocks/>
          </p:cNvSpPr>
          <p:nvPr/>
        </p:nvSpPr>
        <p:spPr bwMode="auto">
          <a:xfrm>
            <a:off x="7575356" y="9517026"/>
            <a:ext cx="452232" cy="643059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599" y="7647"/>
                </a:moveTo>
                <a:cubicBezTo>
                  <a:pt x="21599" y="8410"/>
                  <a:pt x="21443" y="9124"/>
                  <a:pt x="21132" y="9804"/>
                </a:cubicBezTo>
                <a:cubicBezTo>
                  <a:pt x="20820" y="10488"/>
                  <a:pt x="20404" y="11134"/>
                  <a:pt x="19880" y="11747"/>
                </a:cubicBezTo>
                <a:lnTo>
                  <a:pt x="12619" y="20679"/>
                </a:lnTo>
                <a:cubicBezTo>
                  <a:pt x="12095" y="21292"/>
                  <a:pt x="11491" y="21599"/>
                  <a:pt x="10804" y="21599"/>
                </a:cubicBezTo>
                <a:cubicBezTo>
                  <a:pt x="10112" y="21599"/>
                  <a:pt x="9520" y="21292"/>
                  <a:pt x="9024" y="20679"/>
                </a:cubicBezTo>
                <a:lnTo>
                  <a:pt x="1727" y="11718"/>
                </a:lnTo>
                <a:cubicBezTo>
                  <a:pt x="1203" y="11106"/>
                  <a:pt x="783" y="10462"/>
                  <a:pt x="472" y="9782"/>
                </a:cubicBezTo>
                <a:cubicBezTo>
                  <a:pt x="156" y="9110"/>
                  <a:pt x="0" y="8398"/>
                  <a:pt x="0" y="7647"/>
                </a:cubicBezTo>
                <a:cubicBezTo>
                  <a:pt x="0" y="6594"/>
                  <a:pt x="279" y="5601"/>
                  <a:pt x="843" y="4669"/>
                </a:cubicBezTo>
                <a:cubicBezTo>
                  <a:pt x="1403" y="3737"/>
                  <a:pt x="2179" y="2921"/>
                  <a:pt x="3164" y="2227"/>
                </a:cubicBezTo>
                <a:cubicBezTo>
                  <a:pt x="4143" y="1538"/>
                  <a:pt x="5296" y="990"/>
                  <a:pt x="6615" y="595"/>
                </a:cubicBezTo>
                <a:cubicBezTo>
                  <a:pt x="7936" y="197"/>
                  <a:pt x="9344" y="0"/>
                  <a:pt x="10819" y="0"/>
                </a:cubicBezTo>
                <a:cubicBezTo>
                  <a:pt x="12315" y="0"/>
                  <a:pt x="13719" y="197"/>
                  <a:pt x="15023" y="595"/>
                </a:cubicBezTo>
                <a:cubicBezTo>
                  <a:pt x="16335" y="993"/>
                  <a:pt x="17475" y="1538"/>
                  <a:pt x="18451" y="2227"/>
                </a:cubicBezTo>
                <a:cubicBezTo>
                  <a:pt x="19427" y="2921"/>
                  <a:pt x="20200" y="3737"/>
                  <a:pt x="20756" y="4669"/>
                </a:cubicBezTo>
                <a:cubicBezTo>
                  <a:pt x="21320" y="5603"/>
                  <a:pt x="21599" y="6594"/>
                  <a:pt x="21599" y="7647"/>
                </a:cubicBezTo>
                <a:moveTo>
                  <a:pt x="10819" y="11408"/>
                </a:moveTo>
                <a:cubicBezTo>
                  <a:pt x="11547" y="11408"/>
                  <a:pt x="12240" y="11309"/>
                  <a:pt x="12900" y="11114"/>
                </a:cubicBezTo>
                <a:cubicBezTo>
                  <a:pt x="13556" y="10922"/>
                  <a:pt x="14127" y="10651"/>
                  <a:pt x="14612" y="10310"/>
                </a:cubicBezTo>
                <a:cubicBezTo>
                  <a:pt x="15096" y="9968"/>
                  <a:pt x="15476" y="9564"/>
                  <a:pt x="15748" y="9107"/>
                </a:cubicBezTo>
                <a:cubicBezTo>
                  <a:pt x="16028" y="8650"/>
                  <a:pt x="16164" y="8158"/>
                  <a:pt x="16164" y="7645"/>
                </a:cubicBezTo>
                <a:cubicBezTo>
                  <a:pt x="16164" y="7131"/>
                  <a:pt x="16028" y="6642"/>
                  <a:pt x="15748" y="6176"/>
                </a:cubicBezTo>
                <a:cubicBezTo>
                  <a:pt x="15476" y="5713"/>
                  <a:pt x="15096" y="5304"/>
                  <a:pt x="14612" y="4951"/>
                </a:cubicBezTo>
                <a:cubicBezTo>
                  <a:pt x="14128" y="4604"/>
                  <a:pt x="13564" y="4327"/>
                  <a:pt x="12908" y="4135"/>
                </a:cubicBezTo>
                <a:cubicBezTo>
                  <a:pt x="12256" y="3943"/>
                  <a:pt x="11564" y="3842"/>
                  <a:pt x="10820" y="3842"/>
                </a:cubicBezTo>
                <a:cubicBezTo>
                  <a:pt x="10068" y="3842"/>
                  <a:pt x="9376" y="3940"/>
                  <a:pt x="8736" y="4135"/>
                </a:cubicBezTo>
                <a:cubicBezTo>
                  <a:pt x="8092" y="4327"/>
                  <a:pt x="7528" y="4604"/>
                  <a:pt x="7032" y="4951"/>
                </a:cubicBezTo>
                <a:cubicBezTo>
                  <a:pt x="6532" y="5304"/>
                  <a:pt x="6148" y="5713"/>
                  <a:pt x="5872" y="6171"/>
                </a:cubicBezTo>
                <a:cubicBezTo>
                  <a:pt x="5596" y="6628"/>
                  <a:pt x="5460" y="7119"/>
                  <a:pt x="5460" y="7642"/>
                </a:cubicBezTo>
                <a:cubicBezTo>
                  <a:pt x="5460" y="8155"/>
                  <a:pt x="5596" y="8644"/>
                  <a:pt x="5872" y="9104"/>
                </a:cubicBezTo>
                <a:cubicBezTo>
                  <a:pt x="6148" y="9561"/>
                  <a:pt x="6532" y="9965"/>
                  <a:pt x="7032" y="10307"/>
                </a:cubicBezTo>
                <a:cubicBezTo>
                  <a:pt x="7528" y="10648"/>
                  <a:pt x="8092" y="10919"/>
                  <a:pt x="8736" y="11111"/>
                </a:cubicBezTo>
                <a:cubicBezTo>
                  <a:pt x="9376" y="11309"/>
                  <a:pt x="10068" y="11408"/>
                  <a:pt x="10819" y="11408"/>
                </a:cubicBezTo>
              </a:path>
            </a:pathLst>
          </a:custGeom>
          <a:solidFill>
            <a:srgbClr val="1D68A6"/>
          </a:solidFill>
          <a:ln>
            <a:noFill/>
          </a:ln>
          <a:effectLst/>
        </p:spPr>
        <p:txBody>
          <a:bodyPr lIns="38100" tIns="38100" rIns="38100" bIns="38100" anchor="ctr"/>
          <a:lstStyle/>
          <a:p>
            <a:pPr defTabSz="342528">
              <a:defRPr/>
            </a:pPr>
            <a:endParaRPr lang="es-ES" sz="2100">
              <a:solidFill>
                <a:srgbClr val="44CEB9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cs typeface="Gill Sans" charset="0"/>
              <a:sym typeface="Gill Sans" charset="0"/>
            </a:endParaRPr>
          </a:p>
        </p:txBody>
      </p:sp>
      <p:grpSp>
        <p:nvGrpSpPr>
          <p:cNvPr id="4" name="Group 26"/>
          <p:cNvGrpSpPr/>
          <p:nvPr/>
        </p:nvGrpSpPr>
        <p:grpSpPr>
          <a:xfrm>
            <a:off x="8225437" y="9441994"/>
            <a:ext cx="4267756" cy="2014564"/>
            <a:chOff x="838200" y="2992185"/>
            <a:chExt cx="1600200" cy="755461"/>
          </a:xfrm>
        </p:grpSpPr>
        <p:sp>
          <p:nvSpPr>
            <p:cNvPr id="5" name="TextBox 27"/>
            <p:cNvSpPr txBox="1"/>
            <p:nvPr/>
          </p:nvSpPr>
          <p:spPr>
            <a:xfrm>
              <a:off x="838200" y="2992185"/>
              <a:ext cx="1600200" cy="2192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tx2"/>
                  </a:solidFill>
                  <a:latin typeface="Open Sans Light"/>
                  <a:cs typeface="Open Sans Light"/>
                </a:rPr>
                <a:t>Opal Consulting</a:t>
              </a:r>
            </a:p>
          </p:txBody>
        </p:sp>
        <p:sp>
          <p:nvSpPr>
            <p:cNvPr id="6" name="TextBox 28"/>
            <p:cNvSpPr txBox="1"/>
            <p:nvPr/>
          </p:nvSpPr>
          <p:spPr>
            <a:xfrm>
              <a:off x="838200" y="3228853"/>
              <a:ext cx="1600200" cy="518793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>
                <a:lnSpc>
                  <a:spcPct val="120000"/>
                </a:lnSpc>
              </a:pPr>
              <a:r>
                <a:rPr lang="en-US" sz="2100" dirty="0">
                  <a:solidFill>
                    <a:schemeClr val="tx2"/>
                  </a:solidFill>
                  <a:latin typeface="Open Sans Light"/>
                  <a:cs typeface="Open Sans Light"/>
                </a:rPr>
                <a:t>Zum Tilmeshof 11</a:t>
              </a:r>
            </a:p>
            <a:p>
              <a:pPr>
                <a:lnSpc>
                  <a:spcPct val="120000"/>
                </a:lnSpc>
              </a:pPr>
              <a:r>
                <a:rPr lang="en-US" sz="2100" dirty="0">
                  <a:solidFill>
                    <a:schemeClr val="tx2"/>
                  </a:solidFill>
                  <a:latin typeface="Open Sans Light"/>
                  <a:cs typeface="Open Sans Light"/>
                </a:rPr>
                <a:t>50859 Köln</a:t>
              </a:r>
            </a:p>
            <a:p>
              <a:pPr>
                <a:lnSpc>
                  <a:spcPct val="120000"/>
                </a:lnSpc>
              </a:pPr>
              <a:r>
                <a:rPr lang="en-US" sz="2100" dirty="0">
                  <a:solidFill>
                    <a:schemeClr val="tx2"/>
                  </a:solidFill>
                  <a:latin typeface="Open Sans Light"/>
                  <a:cs typeface="Open Sans Light"/>
                </a:rPr>
                <a:t>Germany</a:t>
              </a:r>
            </a:p>
          </p:txBody>
        </p:sp>
      </p:grpSp>
      <p:sp>
        <p:nvSpPr>
          <p:cNvPr id="16" name="AutoShape 81"/>
          <p:cNvSpPr>
            <a:spLocks/>
          </p:cNvSpPr>
          <p:nvPr/>
        </p:nvSpPr>
        <p:spPr bwMode="auto">
          <a:xfrm>
            <a:off x="11739338" y="9488438"/>
            <a:ext cx="599514" cy="43921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782" y="15633"/>
                </a:moveTo>
                <a:cubicBezTo>
                  <a:pt x="11211" y="15633"/>
                  <a:pt x="11622" y="15565"/>
                  <a:pt x="12011" y="15416"/>
                </a:cubicBezTo>
                <a:cubicBezTo>
                  <a:pt x="12403" y="15272"/>
                  <a:pt x="12778" y="15084"/>
                  <a:pt x="13138" y="14855"/>
                </a:cubicBezTo>
                <a:cubicBezTo>
                  <a:pt x="13498" y="14626"/>
                  <a:pt x="13845" y="14361"/>
                  <a:pt x="14181" y="14073"/>
                </a:cubicBezTo>
                <a:cubicBezTo>
                  <a:pt x="14516" y="13774"/>
                  <a:pt x="14844" y="13471"/>
                  <a:pt x="15168" y="13160"/>
                </a:cubicBezTo>
                <a:cubicBezTo>
                  <a:pt x="16142" y="12226"/>
                  <a:pt x="17126" y="11306"/>
                  <a:pt x="18120" y="10410"/>
                </a:cubicBezTo>
                <a:cubicBezTo>
                  <a:pt x="19112" y="9515"/>
                  <a:pt x="20113" y="8616"/>
                  <a:pt x="21120" y="7714"/>
                </a:cubicBezTo>
                <a:cubicBezTo>
                  <a:pt x="21198" y="7640"/>
                  <a:pt x="21279" y="7570"/>
                  <a:pt x="21360" y="7496"/>
                </a:cubicBezTo>
                <a:cubicBezTo>
                  <a:pt x="21443" y="7429"/>
                  <a:pt x="21524" y="7347"/>
                  <a:pt x="21599" y="7250"/>
                </a:cubicBezTo>
                <a:lnTo>
                  <a:pt x="21599" y="19981"/>
                </a:lnTo>
                <a:cubicBezTo>
                  <a:pt x="21599" y="20416"/>
                  <a:pt x="21470" y="20800"/>
                  <a:pt x="21208" y="21118"/>
                </a:cubicBezTo>
                <a:cubicBezTo>
                  <a:pt x="20946" y="21438"/>
                  <a:pt x="20632" y="21599"/>
                  <a:pt x="20265" y="21599"/>
                </a:cubicBezTo>
                <a:lnTo>
                  <a:pt x="1346" y="21599"/>
                </a:lnTo>
                <a:cubicBezTo>
                  <a:pt x="979" y="21599"/>
                  <a:pt x="663" y="21438"/>
                  <a:pt x="396" y="21118"/>
                </a:cubicBezTo>
                <a:cubicBezTo>
                  <a:pt x="132" y="20803"/>
                  <a:pt x="0" y="20419"/>
                  <a:pt x="0" y="19981"/>
                </a:cubicBezTo>
                <a:lnTo>
                  <a:pt x="0" y="7250"/>
                </a:lnTo>
                <a:cubicBezTo>
                  <a:pt x="75" y="7347"/>
                  <a:pt x="156" y="7429"/>
                  <a:pt x="239" y="7496"/>
                </a:cubicBezTo>
                <a:cubicBezTo>
                  <a:pt x="320" y="7570"/>
                  <a:pt x="401" y="7640"/>
                  <a:pt x="479" y="7714"/>
                </a:cubicBezTo>
                <a:cubicBezTo>
                  <a:pt x="1488" y="8616"/>
                  <a:pt x="2487" y="9514"/>
                  <a:pt x="3481" y="10410"/>
                </a:cubicBezTo>
                <a:cubicBezTo>
                  <a:pt x="4473" y="11306"/>
                  <a:pt x="5457" y="12223"/>
                  <a:pt x="6434" y="13160"/>
                </a:cubicBezTo>
                <a:cubicBezTo>
                  <a:pt x="6738" y="13454"/>
                  <a:pt x="7058" y="13744"/>
                  <a:pt x="7394" y="14038"/>
                </a:cubicBezTo>
                <a:cubicBezTo>
                  <a:pt x="7729" y="14338"/>
                  <a:pt x="8079" y="14599"/>
                  <a:pt x="8437" y="14840"/>
                </a:cubicBezTo>
                <a:cubicBezTo>
                  <a:pt x="8797" y="15075"/>
                  <a:pt x="9174" y="15269"/>
                  <a:pt x="9568" y="15413"/>
                </a:cubicBezTo>
                <a:cubicBezTo>
                  <a:pt x="9965" y="15563"/>
                  <a:pt x="10371" y="15633"/>
                  <a:pt x="10782" y="15633"/>
                </a:cubicBezTo>
                <a:moveTo>
                  <a:pt x="10782" y="12413"/>
                </a:moveTo>
                <a:cubicBezTo>
                  <a:pt x="10540" y="12413"/>
                  <a:pt x="10278" y="12334"/>
                  <a:pt x="9996" y="12167"/>
                </a:cubicBezTo>
                <a:cubicBezTo>
                  <a:pt x="9715" y="12005"/>
                  <a:pt x="9441" y="11806"/>
                  <a:pt x="9171" y="11576"/>
                </a:cubicBezTo>
                <a:cubicBezTo>
                  <a:pt x="8900" y="11347"/>
                  <a:pt x="8638" y="11106"/>
                  <a:pt x="8380" y="10854"/>
                </a:cubicBezTo>
                <a:cubicBezTo>
                  <a:pt x="8121" y="10601"/>
                  <a:pt x="7896" y="10390"/>
                  <a:pt x="7700" y="10222"/>
                </a:cubicBezTo>
                <a:cubicBezTo>
                  <a:pt x="6752" y="9356"/>
                  <a:pt x="5819" y="8507"/>
                  <a:pt x="4891" y="7664"/>
                </a:cubicBezTo>
                <a:cubicBezTo>
                  <a:pt x="3966" y="6815"/>
                  <a:pt x="3023" y="5960"/>
                  <a:pt x="2061" y="5087"/>
                </a:cubicBezTo>
                <a:cubicBezTo>
                  <a:pt x="1882" y="4920"/>
                  <a:pt x="1672" y="4691"/>
                  <a:pt x="1434" y="4406"/>
                </a:cubicBezTo>
                <a:cubicBezTo>
                  <a:pt x="1194" y="4118"/>
                  <a:pt x="974" y="3804"/>
                  <a:pt x="766" y="3460"/>
                </a:cubicBezTo>
                <a:cubicBezTo>
                  <a:pt x="560" y="3110"/>
                  <a:pt x="384" y="2761"/>
                  <a:pt x="239" y="2405"/>
                </a:cubicBezTo>
                <a:cubicBezTo>
                  <a:pt x="95" y="2050"/>
                  <a:pt x="22" y="1724"/>
                  <a:pt x="22" y="1436"/>
                </a:cubicBezTo>
                <a:cubicBezTo>
                  <a:pt x="22" y="1051"/>
                  <a:pt x="164" y="713"/>
                  <a:pt x="443" y="425"/>
                </a:cubicBezTo>
                <a:cubicBezTo>
                  <a:pt x="727" y="143"/>
                  <a:pt x="1025" y="0"/>
                  <a:pt x="1346" y="0"/>
                </a:cubicBezTo>
                <a:lnTo>
                  <a:pt x="20265" y="0"/>
                </a:lnTo>
                <a:cubicBezTo>
                  <a:pt x="20583" y="0"/>
                  <a:pt x="20882" y="143"/>
                  <a:pt x="21161" y="425"/>
                </a:cubicBezTo>
                <a:cubicBezTo>
                  <a:pt x="21438" y="713"/>
                  <a:pt x="21577" y="1051"/>
                  <a:pt x="21577" y="1436"/>
                </a:cubicBezTo>
                <a:cubicBezTo>
                  <a:pt x="21577" y="1724"/>
                  <a:pt x="21504" y="2050"/>
                  <a:pt x="21360" y="2405"/>
                </a:cubicBezTo>
                <a:cubicBezTo>
                  <a:pt x="21215" y="2761"/>
                  <a:pt x="21039" y="3110"/>
                  <a:pt x="20833" y="3460"/>
                </a:cubicBezTo>
                <a:cubicBezTo>
                  <a:pt x="20627" y="3804"/>
                  <a:pt x="20402" y="4121"/>
                  <a:pt x="20165" y="4406"/>
                </a:cubicBezTo>
                <a:cubicBezTo>
                  <a:pt x="19927" y="4691"/>
                  <a:pt x="19717" y="4923"/>
                  <a:pt x="19538" y="5087"/>
                </a:cubicBezTo>
                <a:cubicBezTo>
                  <a:pt x="18578" y="5948"/>
                  <a:pt x="17633" y="6803"/>
                  <a:pt x="16708" y="7652"/>
                </a:cubicBezTo>
                <a:cubicBezTo>
                  <a:pt x="15782" y="8501"/>
                  <a:pt x="14844" y="9356"/>
                  <a:pt x="13899" y="10222"/>
                </a:cubicBezTo>
                <a:cubicBezTo>
                  <a:pt x="13703" y="10390"/>
                  <a:pt x="13481" y="10601"/>
                  <a:pt x="13226" y="10854"/>
                </a:cubicBezTo>
                <a:cubicBezTo>
                  <a:pt x="12971" y="11106"/>
                  <a:pt x="12709" y="11347"/>
                  <a:pt x="12435" y="11576"/>
                </a:cubicBezTo>
                <a:cubicBezTo>
                  <a:pt x="12161" y="11806"/>
                  <a:pt x="11884" y="12005"/>
                  <a:pt x="11603" y="12167"/>
                </a:cubicBezTo>
                <a:cubicBezTo>
                  <a:pt x="11321" y="12334"/>
                  <a:pt x="11064" y="12413"/>
                  <a:pt x="10829" y="12413"/>
                </a:cubicBezTo>
                <a:lnTo>
                  <a:pt x="10804" y="12413"/>
                </a:lnTo>
                <a:lnTo>
                  <a:pt x="10782" y="12413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/>
        </p:spPr>
        <p:txBody>
          <a:bodyPr lIns="38100" tIns="38100" rIns="38100" bIns="38100" anchor="ctr"/>
          <a:lstStyle/>
          <a:p>
            <a:pPr defTabSz="342528">
              <a:defRPr/>
            </a:pPr>
            <a:endParaRPr lang="es-ES" sz="2100">
              <a:solidFill>
                <a:srgbClr val="44CEB9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cs typeface="Gill Sans" charset="0"/>
              <a:sym typeface="Gill Sans" charset="0"/>
            </a:endParaRPr>
          </a:p>
        </p:txBody>
      </p:sp>
      <p:grpSp>
        <p:nvGrpSpPr>
          <p:cNvPr id="17" name="Group 40"/>
          <p:cNvGrpSpPr/>
          <p:nvPr/>
        </p:nvGrpSpPr>
        <p:grpSpPr>
          <a:xfrm>
            <a:off x="12493193" y="9390042"/>
            <a:ext cx="4267756" cy="2014564"/>
            <a:chOff x="838200" y="2992185"/>
            <a:chExt cx="1600200" cy="755461"/>
          </a:xfrm>
        </p:grpSpPr>
        <p:sp>
          <p:nvSpPr>
            <p:cNvPr id="18" name="TextBox 41"/>
            <p:cNvSpPr txBox="1"/>
            <p:nvPr/>
          </p:nvSpPr>
          <p:spPr>
            <a:xfrm>
              <a:off x="838200" y="2992185"/>
              <a:ext cx="1600200" cy="2192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tx2"/>
                  </a:solidFill>
                  <a:latin typeface="Open Sans Light"/>
                  <a:cs typeface="Open Sans Light"/>
                </a:rPr>
                <a:t>Email / Website</a:t>
              </a:r>
            </a:p>
          </p:txBody>
        </p:sp>
        <p:sp>
          <p:nvSpPr>
            <p:cNvPr id="19" name="TextBox 42"/>
            <p:cNvSpPr txBox="1"/>
            <p:nvPr/>
          </p:nvSpPr>
          <p:spPr>
            <a:xfrm>
              <a:off x="838200" y="3228853"/>
              <a:ext cx="1600200" cy="518793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>
                <a:lnSpc>
                  <a:spcPct val="120000"/>
                </a:lnSpc>
              </a:pPr>
              <a:r>
                <a:rPr lang="en-US" sz="2100" dirty="0">
                  <a:solidFill>
                    <a:schemeClr val="tx2"/>
                  </a:solidFill>
                  <a:latin typeface="Open Sans Light"/>
                  <a:cs typeface="Open Sans Light"/>
                </a:rPr>
                <a:t>dietmar.aust@opal-consulting.de</a:t>
              </a:r>
            </a:p>
            <a:p>
              <a:pPr>
                <a:lnSpc>
                  <a:spcPct val="120000"/>
                </a:lnSpc>
              </a:pPr>
              <a:r>
                <a:rPr lang="en-US" sz="2100" dirty="0" err="1">
                  <a:solidFill>
                    <a:schemeClr val="tx2"/>
                  </a:solidFill>
                  <a:latin typeface="Open Sans Light"/>
                  <a:cs typeface="Open Sans Light"/>
                </a:rPr>
                <a:t>www.opal-consulting.de</a:t>
              </a:r>
              <a:endParaRPr lang="en-US" sz="2100" dirty="0">
                <a:solidFill>
                  <a:schemeClr val="tx2"/>
                </a:solidFill>
                <a:latin typeface="Open Sans Light"/>
                <a:cs typeface="Open Sans Light"/>
              </a:endParaRPr>
            </a:p>
          </p:txBody>
        </p:sp>
      </p:grpSp>
      <p:sp>
        <p:nvSpPr>
          <p:cNvPr id="20" name="AutoShape 102"/>
          <p:cNvSpPr>
            <a:spLocks noChangeAspect="1"/>
          </p:cNvSpPr>
          <p:nvPr/>
        </p:nvSpPr>
        <p:spPr bwMode="auto">
          <a:xfrm>
            <a:off x="9816429" y="2933571"/>
            <a:ext cx="3845817" cy="375013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807" y="0"/>
                </a:moveTo>
                <a:cubicBezTo>
                  <a:pt x="12301" y="0"/>
                  <a:pt x="13705" y="282"/>
                  <a:pt x="15011" y="844"/>
                </a:cubicBezTo>
                <a:cubicBezTo>
                  <a:pt x="16319" y="1409"/>
                  <a:pt x="17463" y="2179"/>
                  <a:pt x="18449" y="3156"/>
                </a:cubicBezTo>
                <a:cubicBezTo>
                  <a:pt x="19432" y="4133"/>
                  <a:pt x="20201" y="5277"/>
                  <a:pt x="20760" y="6587"/>
                </a:cubicBezTo>
                <a:cubicBezTo>
                  <a:pt x="21317" y="7900"/>
                  <a:pt x="21599" y="9303"/>
                  <a:pt x="21599" y="10800"/>
                </a:cubicBezTo>
                <a:cubicBezTo>
                  <a:pt x="21599" y="12296"/>
                  <a:pt x="21317" y="13699"/>
                  <a:pt x="20760" y="15009"/>
                </a:cubicBezTo>
                <a:cubicBezTo>
                  <a:pt x="20201" y="16319"/>
                  <a:pt x="19430" y="17466"/>
                  <a:pt x="18449" y="18443"/>
                </a:cubicBezTo>
                <a:cubicBezTo>
                  <a:pt x="17463" y="19420"/>
                  <a:pt x="16319" y="20193"/>
                  <a:pt x="15011" y="20755"/>
                </a:cubicBezTo>
                <a:cubicBezTo>
                  <a:pt x="13705" y="21317"/>
                  <a:pt x="12301" y="21599"/>
                  <a:pt x="10807" y="21599"/>
                </a:cubicBezTo>
                <a:cubicBezTo>
                  <a:pt x="9309" y="21599"/>
                  <a:pt x="7905" y="21317"/>
                  <a:pt x="6594" y="20755"/>
                </a:cubicBezTo>
                <a:cubicBezTo>
                  <a:pt x="5280" y="20193"/>
                  <a:pt x="4136" y="19420"/>
                  <a:pt x="3158" y="18443"/>
                </a:cubicBezTo>
                <a:cubicBezTo>
                  <a:pt x="2178" y="17466"/>
                  <a:pt x="1409" y="16319"/>
                  <a:pt x="847" y="15009"/>
                </a:cubicBezTo>
                <a:cubicBezTo>
                  <a:pt x="282" y="13699"/>
                  <a:pt x="0" y="12296"/>
                  <a:pt x="0" y="10800"/>
                </a:cubicBezTo>
                <a:cubicBezTo>
                  <a:pt x="0" y="9303"/>
                  <a:pt x="282" y="7900"/>
                  <a:pt x="847" y="6587"/>
                </a:cubicBezTo>
                <a:cubicBezTo>
                  <a:pt x="1409" y="5277"/>
                  <a:pt x="2181" y="4133"/>
                  <a:pt x="3158" y="3156"/>
                </a:cubicBezTo>
                <a:cubicBezTo>
                  <a:pt x="4136" y="2179"/>
                  <a:pt x="5280" y="1409"/>
                  <a:pt x="6594" y="844"/>
                </a:cubicBezTo>
                <a:cubicBezTo>
                  <a:pt x="7902" y="279"/>
                  <a:pt x="9306" y="0"/>
                  <a:pt x="10807" y="0"/>
                </a:cubicBezTo>
                <a:moveTo>
                  <a:pt x="13296" y="11689"/>
                </a:moveTo>
                <a:lnTo>
                  <a:pt x="13296" y="11689"/>
                </a:lnTo>
                <a:cubicBezTo>
                  <a:pt x="13522" y="11511"/>
                  <a:pt x="13742" y="11299"/>
                  <a:pt x="13965" y="11068"/>
                </a:cubicBezTo>
                <a:cubicBezTo>
                  <a:pt x="14186" y="10831"/>
                  <a:pt x="14392" y="10576"/>
                  <a:pt x="14587" y="10297"/>
                </a:cubicBezTo>
                <a:cubicBezTo>
                  <a:pt x="14782" y="10017"/>
                  <a:pt x="14937" y="9707"/>
                  <a:pt x="15053" y="9359"/>
                </a:cubicBezTo>
                <a:cubicBezTo>
                  <a:pt x="15172" y="9012"/>
                  <a:pt x="15228" y="8603"/>
                  <a:pt x="15228" y="8134"/>
                </a:cubicBezTo>
                <a:cubicBezTo>
                  <a:pt x="15228" y="7521"/>
                  <a:pt x="15107" y="6976"/>
                  <a:pt x="14855" y="6496"/>
                </a:cubicBezTo>
                <a:cubicBezTo>
                  <a:pt x="14607" y="6022"/>
                  <a:pt x="14276" y="5624"/>
                  <a:pt x="13861" y="5316"/>
                </a:cubicBezTo>
                <a:cubicBezTo>
                  <a:pt x="13445" y="5006"/>
                  <a:pt x="12979" y="4766"/>
                  <a:pt x="12459" y="4599"/>
                </a:cubicBezTo>
                <a:cubicBezTo>
                  <a:pt x="11940" y="4433"/>
                  <a:pt x="11425" y="4348"/>
                  <a:pt x="10911" y="4348"/>
                </a:cubicBezTo>
                <a:cubicBezTo>
                  <a:pt x="10343" y="4348"/>
                  <a:pt x="9832" y="4424"/>
                  <a:pt x="9377" y="4571"/>
                </a:cubicBezTo>
                <a:cubicBezTo>
                  <a:pt x="8922" y="4721"/>
                  <a:pt x="8535" y="4881"/>
                  <a:pt x="8221" y="5051"/>
                </a:cubicBezTo>
                <a:cubicBezTo>
                  <a:pt x="7905" y="5223"/>
                  <a:pt x="7668" y="5381"/>
                  <a:pt x="7504" y="5531"/>
                </a:cubicBezTo>
                <a:cubicBezTo>
                  <a:pt x="7340" y="5681"/>
                  <a:pt x="7249" y="5763"/>
                  <a:pt x="7232" y="5782"/>
                </a:cubicBezTo>
                <a:cubicBezTo>
                  <a:pt x="7086" y="5926"/>
                  <a:pt x="7074" y="6101"/>
                  <a:pt x="7190" y="6307"/>
                </a:cubicBezTo>
                <a:lnTo>
                  <a:pt x="8476" y="7863"/>
                </a:lnTo>
                <a:cubicBezTo>
                  <a:pt x="8512" y="7937"/>
                  <a:pt x="8600" y="7990"/>
                  <a:pt x="8747" y="8024"/>
                </a:cubicBezTo>
                <a:cubicBezTo>
                  <a:pt x="8854" y="8024"/>
                  <a:pt x="8959" y="7999"/>
                  <a:pt x="9058" y="7945"/>
                </a:cubicBezTo>
                <a:lnTo>
                  <a:pt x="9193" y="7838"/>
                </a:lnTo>
                <a:cubicBezTo>
                  <a:pt x="9281" y="7764"/>
                  <a:pt x="9405" y="7685"/>
                  <a:pt x="9563" y="7601"/>
                </a:cubicBezTo>
                <a:cubicBezTo>
                  <a:pt x="9724" y="7513"/>
                  <a:pt x="9897" y="7440"/>
                  <a:pt x="10095" y="7375"/>
                </a:cubicBezTo>
                <a:cubicBezTo>
                  <a:pt x="10287" y="7313"/>
                  <a:pt x="10499" y="7282"/>
                  <a:pt x="10725" y="7282"/>
                </a:cubicBezTo>
                <a:cubicBezTo>
                  <a:pt x="11092" y="7282"/>
                  <a:pt x="11406" y="7383"/>
                  <a:pt x="11663" y="7587"/>
                </a:cubicBezTo>
                <a:cubicBezTo>
                  <a:pt x="11920" y="7790"/>
                  <a:pt x="12050" y="8050"/>
                  <a:pt x="12050" y="8363"/>
                </a:cubicBezTo>
                <a:cubicBezTo>
                  <a:pt x="12050" y="8696"/>
                  <a:pt x="11940" y="8990"/>
                  <a:pt x="11719" y="9235"/>
                </a:cubicBezTo>
                <a:cubicBezTo>
                  <a:pt x="11499" y="9484"/>
                  <a:pt x="11222" y="9755"/>
                  <a:pt x="10886" y="10054"/>
                </a:cubicBezTo>
                <a:cubicBezTo>
                  <a:pt x="10679" y="10215"/>
                  <a:pt x="10470" y="10399"/>
                  <a:pt x="10256" y="10599"/>
                </a:cubicBezTo>
                <a:cubicBezTo>
                  <a:pt x="10047" y="10802"/>
                  <a:pt x="9849" y="11034"/>
                  <a:pt x="9676" y="11297"/>
                </a:cubicBezTo>
                <a:cubicBezTo>
                  <a:pt x="9501" y="11559"/>
                  <a:pt x="9357" y="11844"/>
                  <a:pt x="9250" y="12155"/>
                </a:cubicBezTo>
                <a:cubicBezTo>
                  <a:pt x="9142" y="12465"/>
                  <a:pt x="9086" y="12824"/>
                  <a:pt x="9086" y="13231"/>
                </a:cubicBezTo>
                <a:lnTo>
                  <a:pt x="9086" y="14095"/>
                </a:lnTo>
                <a:cubicBezTo>
                  <a:pt x="9086" y="14202"/>
                  <a:pt x="9128" y="14298"/>
                  <a:pt x="9210" y="14377"/>
                </a:cubicBezTo>
                <a:cubicBezTo>
                  <a:pt x="9289" y="14459"/>
                  <a:pt x="9385" y="14498"/>
                  <a:pt x="9493" y="14498"/>
                </a:cubicBezTo>
                <a:lnTo>
                  <a:pt x="11711" y="14498"/>
                </a:lnTo>
                <a:cubicBezTo>
                  <a:pt x="11821" y="14498"/>
                  <a:pt x="11911" y="14459"/>
                  <a:pt x="11990" y="14377"/>
                </a:cubicBezTo>
                <a:cubicBezTo>
                  <a:pt x="12067" y="14298"/>
                  <a:pt x="12106" y="14202"/>
                  <a:pt x="12106" y="14095"/>
                </a:cubicBezTo>
                <a:lnTo>
                  <a:pt x="12106" y="13406"/>
                </a:lnTo>
                <a:cubicBezTo>
                  <a:pt x="12106" y="13053"/>
                  <a:pt x="12219" y="12756"/>
                  <a:pt x="12451" y="12508"/>
                </a:cubicBezTo>
                <a:cubicBezTo>
                  <a:pt x="12680" y="12259"/>
                  <a:pt x="12960" y="11988"/>
                  <a:pt x="13296" y="11689"/>
                </a:cubicBezTo>
                <a:moveTo>
                  <a:pt x="12106" y="15664"/>
                </a:moveTo>
                <a:cubicBezTo>
                  <a:pt x="12106" y="15557"/>
                  <a:pt x="12067" y="15464"/>
                  <a:pt x="11996" y="15382"/>
                </a:cubicBezTo>
                <a:cubicBezTo>
                  <a:pt x="11928" y="15300"/>
                  <a:pt x="11829" y="15258"/>
                  <a:pt x="11711" y="15258"/>
                </a:cubicBezTo>
                <a:lnTo>
                  <a:pt x="9493" y="15258"/>
                </a:lnTo>
                <a:cubicBezTo>
                  <a:pt x="9385" y="15258"/>
                  <a:pt x="9292" y="15300"/>
                  <a:pt x="9210" y="15382"/>
                </a:cubicBezTo>
                <a:cubicBezTo>
                  <a:pt x="9128" y="15464"/>
                  <a:pt x="9086" y="15557"/>
                  <a:pt x="9086" y="15664"/>
                </a:cubicBezTo>
                <a:lnTo>
                  <a:pt x="9086" y="17774"/>
                </a:lnTo>
                <a:cubicBezTo>
                  <a:pt x="9086" y="17881"/>
                  <a:pt x="9128" y="17980"/>
                  <a:pt x="9210" y="18064"/>
                </a:cubicBezTo>
                <a:cubicBezTo>
                  <a:pt x="9289" y="18152"/>
                  <a:pt x="9385" y="18194"/>
                  <a:pt x="9493" y="18194"/>
                </a:cubicBezTo>
                <a:lnTo>
                  <a:pt x="11711" y="18194"/>
                </a:lnTo>
                <a:cubicBezTo>
                  <a:pt x="11821" y="18194"/>
                  <a:pt x="11911" y="18152"/>
                  <a:pt x="11990" y="18064"/>
                </a:cubicBezTo>
                <a:cubicBezTo>
                  <a:pt x="12067" y="17980"/>
                  <a:pt x="12106" y="17881"/>
                  <a:pt x="12106" y="17774"/>
                </a:cubicBezTo>
                <a:lnTo>
                  <a:pt x="12106" y="15664"/>
                </a:lnTo>
                <a:close/>
              </a:path>
            </a:pathLst>
          </a:custGeom>
          <a:solidFill>
            <a:srgbClr val="1D68A6"/>
          </a:solidFill>
          <a:ln>
            <a:noFill/>
          </a:ln>
          <a:effectLst/>
        </p:spPr>
        <p:txBody>
          <a:bodyPr lIns="38100" tIns="38100" rIns="38100" bIns="38100" anchor="ctr"/>
          <a:lstStyle/>
          <a:p>
            <a:pPr defTabSz="342528">
              <a:defRPr/>
            </a:pPr>
            <a:endParaRPr lang="es-ES" sz="2100">
              <a:solidFill>
                <a:srgbClr val="44CEB9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cs typeface="Gill Sans" charset="0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5337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6" grpId="0" animBg="1"/>
      <p:bldP spid="2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192660" y="4994029"/>
            <a:ext cx="5017400" cy="1823576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2500" b="1" dirty="0">
                <a:solidFill>
                  <a:schemeClr val="tx2"/>
                </a:solidFill>
                <a:cs typeface="Calibri"/>
              </a:rPr>
              <a:t>Backup</a:t>
            </a:r>
            <a:endParaRPr lang="en-US" sz="12500" b="1" dirty="0">
              <a:solidFill>
                <a:schemeClr val="tx2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40147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4A5A47-A541-3E45-B751-829AFEFFB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The Solution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68F3DBE6-34C5-AC47-A19F-EA365AB59F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7593" y="3979423"/>
            <a:ext cx="4076700" cy="60198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D5117191-5E64-6C4E-8D3F-F57102AACB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35304" y="3979423"/>
            <a:ext cx="4229100" cy="58420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Picture 9" descr="ppt_db.png">
            <a:extLst>
              <a:ext uri="{FF2B5EF4-FFF2-40B4-BE49-F238E27FC236}">
                <a16:creationId xmlns:a16="http://schemas.microsoft.com/office/drawing/2014/main" id="{524E7087-A802-004A-A64A-BE2982A5A83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359" y="5540817"/>
            <a:ext cx="2121640" cy="2121640"/>
          </a:xfrm>
          <a:prstGeom prst="rect">
            <a:avLst/>
          </a:prstGeom>
        </p:spPr>
      </p:pic>
      <p:pic>
        <p:nvPicPr>
          <p:cNvPr id="7" name="Picture 9" descr="ppt_db.png">
            <a:extLst>
              <a:ext uri="{FF2B5EF4-FFF2-40B4-BE49-F238E27FC236}">
                <a16:creationId xmlns:a16="http://schemas.microsoft.com/office/drawing/2014/main" id="{9CD0E88D-900A-9147-A882-85BD74B687F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08368" y="3512495"/>
            <a:ext cx="2121640" cy="2121640"/>
          </a:xfrm>
          <a:prstGeom prst="rect">
            <a:avLst/>
          </a:prstGeom>
        </p:spPr>
      </p:pic>
      <p:pic>
        <p:nvPicPr>
          <p:cNvPr id="8" name="Picture 9" descr="ppt_db.png">
            <a:extLst>
              <a:ext uri="{FF2B5EF4-FFF2-40B4-BE49-F238E27FC236}">
                <a16:creationId xmlns:a16="http://schemas.microsoft.com/office/drawing/2014/main" id="{A6FED1BF-D81E-6347-9DA9-EBFE3C9A47C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08368" y="8293675"/>
            <a:ext cx="2121640" cy="2121640"/>
          </a:xfrm>
          <a:prstGeom prst="rect">
            <a:avLst/>
          </a:prstGeom>
        </p:spPr>
      </p:pic>
      <p:sp>
        <p:nvSpPr>
          <p:cNvPr id="9" name="Pfeil nach rechts 8">
            <a:extLst>
              <a:ext uri="{FF2B5EF4-FFF2-40B4-BE49-F238E27FC236}">
                <a16:creationId xmlns:a16="http://schemas.microsoft.com/office/drawing/2014/main" id="{7639558C-EEB8-594A-8771-EF9A00BE87A6}"/>
              </a:ext>
            </a:extLst>
          </p:cNvPr>
          <p:cNvSpPr/>
          <p:nvPr/>
        </p:nvSpPr>
        <p:spPr>
          <a:xfrm>
            <a:off x="3501957" y="6387628"/>
            <a:ext cx="2412460" cy="42801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0" name="Rectangle 55">
            <a:extLst>
              <a:ext uri="{FF2B5EF4-FFF2-40B4-BE49-F238E27FC236}">
                <a16:creationId xmlns:a16="http://schemas.microsoft.com/office/drawing/2014/main" id="{CC91A42A-0F3F-8D41-940E-14AA0315FAF7}"/>
              </a:ext>
            </a:extLst>
          </p:cNvPr>
          <p:cNvSpPr/>
          <p:nvPr/>
        </p:nvSpPr>
        <p:spPr>
          <a:xfrm>
            <a:off x="1157020" y="7562243"/>
            <a:ext cx="2246317" cy="507817"/>
          </a:xfrm>
          <a:prstGeom prst="rect">
            <a:avLst/>
          </a:prstGeom>
        </p:spPr>
        <p:txBody>
          <a:bodyPr wrap="square" lIns="91425" tIns="45713" rIns="91425" bIns="45713">
            <a:spAutoFit/>
          </a:bodyPr>
          <a:lstStyle/>
          <a:p>
            <a:pPr algn="ctr"/>
            <a:r>
              <a:rPr lang="en-US" sz="2700" dirty="0">
                <a:solidFill>
                  <a:schemeClr val="bg1">
                    <a:lumMod val="50000"/>
                  </a:schemeClr>
                </a:solidFill>
              </a:rPr>
              <a:t>Development</a:t>
            </a:r>
          </a:p>
        </p:txBody>
      </p:sp>
      <p:sp>
        <p:nvSpPr>
          <p:cNvPr id="11" name="Rectangle 55">
            <a:extLst>
              <a:ext uri="{FF2B5EF4-FFF2-40B4-BE49-F238E27FC236}">
                <a16:creationId xmlns:a16="http://schemas.microsoft.com/office/drawing/2014/main" id="{121E276D-FF71-5243-AB07-F4FC75D39D81}"/>
              </a:ext>
            </a:extLst>
          </p:cNvPr>
          <p:cNvSpPr/>
          <p:nvPr/>
        </p:nvSpPr>
        <p:spPr>
          <a:xfrm>
            <a:off x="3585028" y="6900423"/>
            <a:ext cx="2246317" cy="707872"/>
          </a:xfrm>
          <a:prstGeom prst="rect">
            <a:avLst/>
          </a:prstGeom>
        </p:spPr>
        <p:txBody>
          <a:bodyPr wrap="square" lIns="91425" tIns="45713" rIns="91425" bIns="45713">
            <a:spAutoFit/>
          </a:bodyPr>
          <a:lstStyle/>
          <a:p>
            <a:pPr algn="ctr"/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Export with</a:t>
            </a:r>
          </a:p>
          <a:p>
            <a:pPr algn="ctr"/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DBMS_METADATA</a:t>
            </a:r>
          </a:p>
        </p:txBody>
      </p:sp>
      <p:sp>
        <p:nvSpPr>
          <p:cNvPr id="12" name="Rectangle 55">
            <a:extLst>
              <a:ext uri="{FF2B5EF4-FFF2-40B4-BE49-F238E27FC236}">
                <a16:creationId xmlns:a16="http://schemas.microsoft.com/office/drawing/2014/main" id="{47D9C8DF-9C4A-7541-B3FE-4167D8B17A4A}"/>
              </a:ext>
            </a:extLst>
          </p:cNvPr>
          <p:cNvSpPr/>
          <p:nvPr/>
        </p:nvSpPr>
        <p:spPr>
          <a:xfrm>
            <a:off x="6281953" y="10575501"/>
            <a:ext cx="4410444" cy="2169811"/>
          </a:xfrm>
          <a:prstGeom prst="rect">
            <a:avLst/>
          </a:prstGeom>
        </p:spPr>
        <p:txBody>
          <a:bodyPr wrap="square" lIns="91425" tIns="45713" rIns="91425" bIns="45713">
            <a:spAutoFit/>
          </a:bodyPr>
          <a:lstStyle/>
          <a:p>
            <a:r>
              <a:rPr lang="en-US" sz="2700" dirty="0">
                <a:solidFill>
                  <a:schemeClr val="bg1">
                    <a:lumMod val="50000"/>
                  </a:schemeClr>
                </a:solidFill>
              </a:rPr>
              <a:t>Export: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700" dirty="0">
                <a:solidFill>
                  <a:schemeClr val="bg1">
                    <a:lumMod val="50000"/>
                  </a:schemeClr>
                </a:solidFill>
              </a:rPr>
              <a:t>Database Objects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700" dirty="0">
                <a:solidFill>
                  <a:schemeClr val="bg1">
                    <a:lumMod val="50000"/>
                  </a:schemeClr>
                </a:solidFill>
              </a:rPr>
              <a:t>APEX applications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700" dirty="0">
                <a:solidFill>
                  <a:schemeClr val="bg1">
                    <a:lumMod val="50000"/>
                  </a:schemeClr>
                </a:solidFill>
              </a:rPr>
              <a:t>ORDS modules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700" dirty="0">
                <a:solidFill>
                  <a:schemeClr val="bg1">
                    <a:lumMod val="50000"/>
                  </a:schemeClr>
                </a:solidFill>
              </a:rPr>
              <a:t>Custom spool scripts</a:t>
            </a:r>
          </a:p>
        </p:txBody>
      </p:sp>
      <p:sp>
        <p:nvSpPr>
          <p:cNvPr id="13" name="Rectangle 55">
            <a:extLst>
              <a:ext uri="{FF2B5EF4-FFF2-40B4-BE49-F238E27FC236}">
                <a16:creationId xmlns:a16="http://schemas.microsoft.com/office/drawing/2014/main" id="{94E8D278-ECB4-6A40-8397-A7EFF5D31D63}"/>
              </a:ext>
            </a:extLst>
          </p:cNvPr>
          <p:cNvSpPr/>
          <p:nvPr/>
        </p:nvSpPr>
        <p:spPr>
          <a:xfrm>
            <a:off x="14053960" y="10575500"/>
            <a:ext cx="4410444" cy="1338814"/>
          </a:xfrm>
          <a:prstGeom prst="rect">
            <a:avLst/>
          </a:prstGeom>
        </p:spPr>
        <p:txBody>
          <a:bodyPr wrap="square" lIns="91425" tIns="45713" rIns="91425" bIns="45713">
            <a:spAutoFit/>
          </a:bodyPr>
          <a:lstStyle/>
          <a:p>
            <a:r>
              <a:rPr lang="en-US" sz="2700" dirty="0">
                <a:solidFill>
                  <a:schemeClr val="bg1">
                    <a:lumMod val="50000"/>
                  </a:schemeClr>
                </a:solidFill>
              </a:rPr>
              <a:t>Patch / Deployment: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700" dirty="0">
                <a:solidFill>
                  <a:schemeClr val="bg1">
                    <a:lumMod val="50000"/>
                  </a:schemeClr>
                </a:solidFill>
              </a:rPr>
              <a:t>SQL scripts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700" dirty="0">
                <a:solidFill>
                  <a:schemeClr val="bg1">
                    <a:lumMod val="50000"/>
                  </a:schemeClr>
                </a:solidFill>
              </a:rPr>
              <a:t>Executed with </a:t>
            </a:r>
            <a:r>
              <a:rPr lang="en-US" sz="2700" dirty="0" err="1">
                <a:solidFill>
                  <a:schemeClr val="bg1">
                    <a:lumMod val="50000"/>
                  </a:schemeClr>
                </a:solidFill>
              </a:rPr>
              <a:t>SQLcl</a:t>
            </a:r>
            <a:endParaRPr lang="en-US" sz="27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Pfeil nach rechts 13">
            <a:extLst>
              <a:ext uri="{FF2B5EF4-FFF2-40B4-BE49-F238E27FC236}">
                <a16:creationId xmlns:a16="http://schemas.microsoft.com/office/drawing/2014/main" id="{64A89063-B800-104A-BC7D-4557477FEB02}"/>
              </a:ext>
            </a:extLst>
          </p:cNvPr>
          <p:cNvSpPr/>
          <p:nvPr/>
        </p:nvSpPr>
        <p:spPr>
          <a:xfrm>
            <a:off x="11120541" y="6387627"/>
            <a:ext cx="2412460" cy="42801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5" name="Rectangle 55">
            <a:extLst>
              <a:ext uri="{FF2B5EF4-FFF2-40B4-BE49-F238E27FC236}">
                <a16:creationId xmlns:a16="http://schemas.microsoft.com/office/drawing/2014/main" id="{638C5D69-6CF3-6C43-926E-6A9580C5B96E}"/>
              </a:ext>
            </a:extLst>
          </p:cNvPr>
          <p:cNvSpPr/>
          <p:nvPr/>
        </p:nvSpPr>
        <p:spPr>
          <a:xfrm>
            <a:off x="10692398" y="6900423"/>
            <a:ext cx="3361562" cy="1323425"/>
          </a:xfrm>
          <a:prstGeom prst="rect">
            <a:avLst/>
          </a:prstGeom>
        </p:spPr>
        <p:txBody>
          <a:bodyPr wrap="square" lIns="91425" tIns="45713" rIns="91425" bIns="45713">
            <a:spAutoFit/>
          </a:bodyPr>
          <a:lstStyle/>
          <a:p>
            <a:pPr algn="ctr"/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copy files</a:t>
            </a:r>
          </a:p>
          <a:p>
            <a:pPr algn="ctr"/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or </a:t>
            </a:r>
          </a:p>
          <a:p>
            <a:pPr algn="ctr"/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reference files</a:t>
            </a:r>
          </a:p>
          <a:p>
            <a:pPr algn="ctr"/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e.g. @../packages/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</a:rPr>
              <a:t>util.pks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16" name="Pfeil nach rechts 15">
            <a:extLst>
              <a:ext uri="{FF2B5EF4-FFF2-40B4-BE49-F238E27FC236}">
                <a16:creationId xmlns:a16="http://schemas.microsoft.com/office/drawing/2014/main" id="{C8F41CB5-3E5A-F441-BEB8-D9ADF6A41347}"/>
              </a:ext>
            </a:extLst>
          </p:cNvPr>
          <p:cNvSpPr/>
          <p:nvPr/>
        </p:nvSpPr>
        <p:spPr>
          <a:xfrm>
            <a:off x="18862442" y="4394995"/>
            <a:ext cx="2412460" cy="42801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7" name="Rectangle 55">
            <a:extLst>
              <a:ext uri="{FF2B5EF4-FFF2-40B4-BE49-F238E27FC236}">
                <a16:creationId xmlns:a16="http://schemas.microsoft.com/office/drawing/2014/main" id="{814836B7-87BE-7840-A744-1F8E8CFE228A}"/>
              </a:ext>
            </a:extLst>
          </p:cNvPr>
          <p:cNvSpPr/>
          <p:nvPr/>
        </p:nvSpPr>
        <p:spPr>
          <a:xfrm>
            <a:off x="18911255" y="4907791"/>
            <a:ext cx="2246317" cy="400095"/>
          </a:xfrm>
          <a:prstGeom prst="rect">
            <a:avLst/>
          </a:prstGeom>
        </p:spPr>
        <p:txBody>
          <a:bodyPr wrap="square" lIns="91425" tIns="45713" rIns="91425" bIns="45713">
            <a:spAutoFit/>
          </a:bodyPr>
          <a:lstStyle/>
          <a:p>
            <a:pPr algn="ctr"/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install</a:t>
            </a:r>
          </a:p>
        </p:txBody>
      </p:sp>
      <p:sp>
        <p:nvSpPr>
          <p:cNvPr id="18" name="Pfeil nach rechts 17">
            <a:extLst>
              <a:ext uri="{FF2B5EF4-FFF2-40B4-BE49-F238E27FC236}">
                <a16:creationId xmlns:a16="http://schemas.microsoft.com/office/drawing/2014/main" id="{56163C0D-B92A-E44C-85B4-465CB20AA9AD}"/>
              </a:ext>
            </a:extLst>
          </p:cNvPr>
          <p:cNvSpPr/>
          <p:nvPr/>
        </p:nvSpPr>
        <p:spPr>
          <a:xfrm>
            <a:off x="18862442" y="8677823"/>
            <a:ext cx="2412460" cy="42801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9" name="Rectangle 55">
            <a:extLst>
              <a:ext uri="{FF2B5EF4-FFF2-40B4-BE49-F238E27FC236}">
                <a16:creationId xmlns:a16="http://schemas.microsoft.com/office/drawing/2014/main" id="{3E324DC6-3AC6-0F40-A706-B7124ACDF4FA}"/>
              </a:ext>
            </a:extLst>
          </p:cNvPr>
          <p:cNvSpPr/>
          <p:nvPr/>
        </p:nvSpPr>
        <p:spPr>
          <a:xfrm>
            <a:off x="18993541" y="9190619"/>
            <a:ext cx="2246317" cy="400095"/>
          </a:xfrm>
          <a:prstGeom prst="rect">
            <a:avLst/>
          </a:prstGeom>
        </p:spPr>
        <p:txBody>
          <a:bodyPr wrap="square" lIns="91425" tIns="45713" rIns="91425" bIns="45713">
            <a:spAutoFit/>
          </a:bodyPr>
          <a:lstStyle/>
          <a:p>
            <a:pPr algn="ctr"/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install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0D8C1A03-3D0D-F248-99D9-627F569F26E1}"/>
              </a:ext>
            </a:extLst>
          </p:cNvPr>
          <p:cNvSpPr/>
          <p:nvPr/>
        </p:nvSpPr>
        <p:spPr>
          <a:xfrm>
            <a:off x="3411900" y="2619284"/>
            <a:ext cx="8273827" cy="73930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Source Files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EF87FAA1-5BE5-E245-8583-84747432BD19}"/>
              </a:ext>
            </a:extLst>
          </p:cNvPr>
          <p:cNvSpPr/>
          <p:nvPr/>
        </p:nvSpPr>
        <p:spPr>
          <a:xfrm>
            <a:off x="12843253" y="2604129"/>
            <a:ext cx="8467507" cy="73930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Patches</a:t>
            </a:r>
          </a:p>
        </p:txBody>
      </p:sp>
      <p:sp>
        <p:nvSpPr>
          <p:cNvPr id="22" name="Rectangle 55">
            <a:extLst>
              <a:ext uri="{FF2B5EF4-FFF2-40B4-BE49-F238E27FC236}">
                <a16:creationId xmlns:a16="http://schemas.microsoft.com/office/drawing/2014/main" id="{A1278FCF-23F3-6548-9754-802B9812733B}"/>
              </a:ext>
            </a:extLst>
          </p:cNvPr>
          <p:cNvSpPr/>
          <p:nvPr/>
        </p:nvSpPr>
        <p:spPr>
          <a:xfrm>
            <a:off x="21508368" y="5540817"/>
            <a:ext cx="2246317" cy="507817"/>
          </a:xfrm>
          <a:prstGeom prst="rect">
            <a:avLst/>
          </a:prstGeom>
        </p:spPr>
        <p:txBody>
          <a:bodyPr wrap="square" lIns="91425" tIns="45713" rIns="91425" bIns="45713">
            <a:spAutoFit/>
          </a:bodyPr>
          <a:lstStyle/>
          <a:p>
            <a:pPr algn="ctr"/>
            <a:r>
              <a:rPr lang="en-US" sz="2700" dirty="0">
                <a:solidFill>
                  <a:schemeClr val="bg1">
                    <a:lumMod val="50000"/>
                  </a:schemeClr>
                </a:solidFill>
              </a:rPr>
              <a:t>Test</a:t>
            </a:r>
          </a:p>
        </p:txBody>
      </p:sp>
      <p:sp>
        <p:nvSpPr>
          <p:cNvPr id="23" name="Rectangle 55">
            <a:extLst>
              <a:ext uri="{FF2B5EF4-FFF2-40B4-BE49-F238E27FC236}">
                <a16:creationId xmlns:a16="http://schemas.microsoft.com/office/drawing/2014/main" id="{37F30FE0-93A1-D24A-8F61-36BC4C941D4A}"/>
              </a:ext>
            </a:extLst>
          </p:cNvPr>
          <p:cNvSpPr/>
          <p:nvPr/>
        </p:nvSpPr>
        <p:spPr>
          <a:xfrm>
            <a:off x="21446029" y="10321591"/>
            <a:ext cx="2246317" cy="507817"/>
          </a:xfrm>
          <a:prstGeom prst="rect">
            <a:avLst/>
          </a:prstGeom>
        </p:spPr>
        <p:txBody>
          <a:bodyPr wrap="square" lIns="91425" tIns="45713" rIns="91425" bIns="45713">
            <a:spAutoFit/>
          </a:bodyPr>
          <a:lstStyle/>
          <a:p>
            <a:pPr algn="ctr"/>
            <a:r>
              <a:rPr lang="en-US" sz="2700" dirty="0">
                <a:solidFill>
                  <a:schemeClr val="bg1">
                    <a:lumMod val="50000"/>
                  </a:schemeClr>
                </a:solidFill>
              </a:rPr>
              <a:t>Production</a:t>
            </a:r>
          </a:p>
        </p:txBody>
      </p:sp>
      <p:sp>
        <p:nvSpPr>
          <p:cNvPr id="24" name="Abgerundetes Rechteck 23">
            <a:extLst>
              <a:ext uri="{FF2B5EF4-FFF2-40B4-BE49-F238E27FC236}">
                <a16:creationId xmlns:a16="http://schemas.microsoft.com/office/drawing/2014/main" id="{775FBDD0-10C8-8445-ADC3-01CA7D694ED0}"/>
              </a:ext>
            </a:extLst>
          </p:cNvPr>
          <p:cNvSpPr/>
          <p:nvPr/>
        </p:nvSpPr>
        <p:spPr bwMode="auto">
          <a:xfrm>
            <a:off x="6384964" y="3919709"/>
            <a:ext cx="3245420" cy="1388177"/>
          </a:xfrm>
          <a:prstGeom prst="roundRect">
            <a:avLst/>
          </a:prstGeom>
          <a:solidFill>
            <a:schemeClr val="accent1">
              <a:alpha val="10000"/>
            </a:schemeClr>
          </a:solidFill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0" tIns="0" rIns="0" bIns="0" anchor="ctr"/>
          <a:lstStyle/>
          <a:p>
            <a:pPr>
              <a:buFont typeface="Wingdings" pitchFamily="2" charset="2"/>
              <a:buNone/>
              <a:defRPr/>
            </a:pPr>
            <a:endParaRPr lang="de-DE" dirty="0">
              <a:latin typeface="Arial Unicode MS" pitchFamily="34" charset="-128"/>
              <a:ea typeface="+mn-ea"/>
              <a:cs typeface="+mn-cs"/>
            </a:endParaRPr>
          </a:p>
        </p:txBody>
      </p:sp>
      <p:sp>
        <p:nvSpPr>
          <p:cNvPr id="25" name="Abgerundetes Rechteck 24">
            <a:extLst>
              <a:ext uri="{FF2B5EF4-FFF2-40B4-BE49-F238E27FC236}">
                <a16:creationId xmlns:a16="http://schemas.microsoft.com/office/drawing/2014/main" id="{315EE0DD-683E-8148-AC6C-C3174AF6E667}"/>
              </a:ext>
            </a:extLst>
          </p:cNvPr>
          <p:cNvSpPr/>
          <p:nvPr/>
        </p:nvSpPr>
        <p:spPr bwMode="auto">
          <a:xfrm>
            <a:off x="14235304" y="3973569"/>
            <a:ext cx="2476815" cy="849444"/>
          </a:xfrm>
          <a:prstGeom prst="roundRect">
            <a:avLst/>
          </a:prstGeom>
          <a:solidFill>
            <a:schemeClr val="accent1">
              <a:alpha val="10000"/>
            </a:schemeClr>
          </a:solidFill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0" tIns="0" rIns="0" bIns="0" anchor="ctr"/>
          <a:lstStyle/>
          <a:p>
            <a:pPr>
              <a:buFont typeface="Wingdings" pitchFamily="2" charset="2"/>
              <a:buNone/>
              <a:defRPr/>
            </a:pPr>
            <a:endParaRPr lang="de-DE" dirty="0">
              <a:latin typeface="Arial Unicode MS" pitchFamily="34" charset="-128"/>
              <a:ea typeface="+mn-ea"/>
              <a:cs typeface="+mn-cs"/>
            </a:endParaRPr>
          </a:p>
        </p:txBody>
      </p:sp>
      <p:sp>
        <p:nvSpPr>
          <p:cNvPr id="26" name="Abgerundetes Rechteck 25">
            <a:extLst>
              <a:ext uri="{FF2B5EF4-FFF2-40B4-BE49-F238E27FC236}">
                <a16:creationId xmlns:a16="http://schemas.microsoft.com/office/drawing/2014/main" id="{09AD01AC-F3DF-9043-AA27-E2FA2DE0CD63}"/>
              </a:ext>
            </a:extLst>
          </p:cNvPr>
          <p:cNvSpPr/>
          <p:nvPr/>
        </p:nvSpPr>
        <p:spPr bwMode="auto">
          <a:xfrm>
            <a:off x="15013750" y="6603792"/>
            <a:ext cx="3450654" cy="2492126"/>
          </a:xfrm>
          <a:prstGeom prst="roundRect">
            <a:avLst/>
          </a:prstGeom>
          <a:solidFill>
            <a:schemeClr val="accent1">
              <a:alpha val="10000"/>
            </a:schemeClr>
          </a:solidFill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0" tIns="0" rIns="0" bIns="0" anchor="ctr"/>
          <a:lstStyle/>
          <a:p>
            <a:pPr>
              <a:buFont typeface="Wingdings" pitchFamily="2" charset="2"/>
              <a:buNone/>
              <a:defRPr/>
            </a:pPr>
            <a:endParaRPr lang="de-DE" dirty="0">
              <a:latin typeface="Arial Unicode MS" pitchFamily="34" charset="-128"/>
              <a:ea typeface="+mn-ea"/>
              <a:cs typeface="+mn-cs"/>
            </a:endParaRPr>
          </a:p>
        </p:txBody>
      </p:sp>
      <p:sp>
        <p:nvSpPr>
          <p:cNvPr id="27" name="Rectangle 55">
            <a:extLst>
              <a:ext uri="{FF2B5EF4-FFF2-40B4-BE49-F238E27FC236}">
                <a16:creationId xmlns:a16="http://schemas.microsoft.com/office/drawing/2014/main" id="{310C029D-EC35-184B-B5C8-AE3ADB0AB42F}"/>
              </a:ext>
            </a:extLst>
          </p:cNvPr>
          <p:cNvSpPr/>
          <p:nvPr/>
        </p:nvSpPr>
        <p:spPr>
          <a:xfrm>
            <a:off x="18544843" y="10871223"/>
            <a:ext cx="2963525" cy="707872"/>
          </a:xfrm>
          <a:prstGeom prst="rect">
            <a:avLst/>
          </a:prstGeom>
        </p:spPr>
        <p:txBody>
          <a:bodyPr wrap="square" lIns="91425" tIns="45713" rIns="91425" bIns="45713">
            <a:spAutoFit/>
          </a:bodyPr>
          <a:lstStyle/>
          <a:p>
            <a:pPr algn="ctr"/>
            <a:r>
              <a:rPr lang="en-US" sz="2000" b="1" dirty="0">
                <a:solidFill>
                  <a:schemeClr val="bg1">
                    <a:lumMod val="50000"/>
                  </a:schemeClr>
                </a:solidFill>
              </a:rPr>
              <a:t>Patch Installation can be automatically registered</a:t>
            </a:r>
          </a:p>
        </p:txBody>
      </p:sp>
    </p:spTree>
    <p:extLst>
      <p:ext uri="{BB962C8B-B14F-4D97-AF65-F5344CB8AC3E}">
        <p14:creationId xmlns:p14="http://schemas.microsoft.com/office/powerpoint/2010/main" val="3244791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/>
      <p:bldP spid="12" grpId="0"/>
      <p:bldP spid="13" grpId="0"/>
      <p:bldP spid="14" grpId="0" animBg="1"/>
      <p:bldP spid="15" grpId="0"/>
      <p:bldP spid="16" grpId="0" animBg="1"/>
      <p:bldP spid="17" grpId="0"/>
      <p:bldP spid="18" grpId="0" animBg="1"/>
      <p:bldP spid="19" grpId="0"/>
      <p:bldP spid="24" grpId="0" animBg="1"/>
      <p:bldP spid="25" grpId="0" animBg="1"/>
      <p:bldP spid="26" grpId="0" animBg="1"/>
      <p:bldP spid="2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4A5A47-A541-3E45-B751-829AFEFFB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The Solution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9D2D66F-04F0-0640-BA49-C0428BDC8D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9359" y="2354905"/>
            <a:ext cx="15323371" cy="9897422"/>
          </a:xfrm>
        </p:spPr>
        <p:txBody>
          <a:bodyPr>
            <a:normAutofit/>
          </a:bodyPr>
          <a:lstStyle/>
          <a:p>
            <a:r>
              <a:rPr lang="de-DE" dirty="0"/>
              <a:t>E.g. </a:t>
            </a:r>
            <a:r>
              <a:rPr lang="de-DE" dirty="0" err="1"/>
              <a:t>run</a:t>
            </a:r>
            <a:r>
              <a:rPr lang="de-DE" dirty="0"/>
              <a:t> </a:t>
            </a:r>
            <a:r>
              <a:rPr lang="de-DE" dirty="0" err="1"/>
              <a:t>setup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schemas</a:t>
            </a:r>
            <a:r>
              <a:rPr lang="de-DE" dirty="0"/>
              <a:t> HR </a:t>
            </a:r>
            <a:r>
              <a:rPr lang="de-DE" dirty="0" err="1"/>
              <a:t>and</a:t>
            </a:r>
            <a:r>
              <a:rPr lang="de-DE" dirty="0"/>
              <a:t> SCOTT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environments</a:t>
            </a:r>
            <a:r>
              <a:rPr lang="de-DE" dirty="0"/>
              <a:t> </a:t>
            </a:r>
            <a:r>
              <a:rPr lang="de-DE" dirty="0" err="1"/>
              <a:t>dev,test,prod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Folder „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conf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-user“</a:t>
            </a:r>
          </a:p>
          <a:p>
            <a:pPr lvl="1"/>
            <a:r>
              <a:rPr lang="de-DE" dirty="0" err="1"/>
              <a:t>Typically</a:t>
            </a:r>
            <a:r>
              <a:rPr lang="de-DE" dirty="0"/>
              <a:t> outside </a:t>
            </a:r>
            <a:r>
              <a:rPr lang="de-DE" dirty="0" err="1"/>
              <a:t>of</a:t>
            </a:r>
            <a:r>
              <a:rPr lang="de-DE" dirty="0"/>
              <a:t> GIT / SVN </a:t>
            </a:r>
            <a:r>
              <a:rPr lang="de-DE" dirty="0" err="1"/>
              <a:t>repository</a:t>
            </a:r>
            <a:r>
              <a:rPr lang="de-DE" dirty="0"/>
              <a:t> 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694CC52E-0A08-4C48-BBC1-48F09A2F25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42732" y="549276"/>
            <a:ext cx="7116415" cy="1261744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8" name="Abgerundetes Rechteck 7">
            <a:extLst>
              <a:ext uri="{FF2B5EF4-FFF2-40B4-BE49-F238E27FC236}">
                <a16:creationId xmlns:a16="http://schemas.microsoft.com/office/drawing/2014/main" id="{D84234C5-D482-4F47-B152-6F1F6D4D0BFD}"/>
              </a:ext>
            </a:extLst>
          </p:cNvPr>
          <p:cNvSpPr/>
          <p:nvPr/>
        </p:nvSpPr>
        <p:spPr bwMode="auto">
          <a:xfrm>
            <a:off x="16542731" y="1086646"/>
            <a:ext cx="7116415" cy="2502374"/>
          </a:xfrm>
          <a:prstGeom prst="roundRect">
            <a:avLst/>
          </a:prstGeom>
          <a:solidFill>
            <a:schemeClr val="accent1">
              <a:alpha val="10000"/>
            </a:schemeClr>
          </a:solidFill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0" tIns="0" rIns="0" bIns="0" anchor="ctr"/>
          <a:lstStyle/>
          <a:p>
            <a:pPr>
              <a:buFont typeface="Wingdings" pitchFamily="2" charset="2"/>
              <a:buNone/>
              <a:defRPr/>
            </a:pPr>
            <a:endParaRPr lang="de-DE" dirty="0">
              <a:latin typeface="Arial Unicode MS" pitchFamily="34" charset="-128"/>
              <a:ea typeface="+mn-ea"/>
              <a:cs typeface="+mn-cs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9A84FEC-3236-8141-A467-620ACD7665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537" y="4581197"/>
            <a:ext cx="15854890" cy="3586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061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F364D2D1-C75F-CE4A-82D1-9F5FC6574900}"/>
              </a:ext>
            </a:extLst>
          </p:cNvPr>
          <p:cNvSpPr txBox="1">
            <a:spLocks/>
          </p:cNvSpPr>
          <p:nvPr/>
        </p:nvSpPr>
        <p:spPr>
          <a:xfrm>
            <a:off x="1219359" y="2354905"/>
            <a:ext cx="21948458" cy="9897422"/>
          </a:xfrm>
          <a:prstGeom prst="rect">
            <a:avLst/>
          </a:prstGeom>
        </p:spPr>
        <p:txBody>
          <a:bodyPr vert="horz" lIns="217728" tIns="108864" rIns="217728" bIns="108864" rtlCol="0">
            <a:normAutofit/>
          </a:bodyPr>
          <a:lstStyle>
            <a:lvl1pPr marL="816479" indent="-816479" algn="l" defTabSz="1088639" rtl="0" eaLnBrk="1" latinLnBrk="0" hangingPunct="1">
              <a:spcBef>
                <a:spcPct val="20000"/>
              </a:spcBef>
              <a:buFont typeface="Arial"/>
              <a:buChar char="•"/>
              <a:defRPr lang="de-DE" sz="6600" kern="1200">
                <a:solidFill>
                  <a:srgbClr val="808080"/>
                </a:solidFill>
                <a:latin typeface="Calibri"/>
                <a:ea typeface="+mj-ea"/>
                <a:cs typeface="Calibri"/>
              </a:defRPr>
            </a:lvl1pPr>
            <a:lvl2pPr marL="1769038" indent="-680399" algn="l" defTabSz="1088639" rtl="0" eaLnBrk="1" latinLnBrk="0" hangingPunct="1">
              <a:spcBef>
                <a:spcPct val="20000"/>
              </a:spcBef>
              <a:buFont typeface="Arial"/>
              <a:buChar char="–"/>
              <a:defRPr sz="6100" kern="1200">
                <a:solidFill>
                  <a:srgbClr val="808080"/>
                </a:solidFill>
                <a:latin typeface="+mn-lt"/>
                <a:ea typeface="+mn-ea"/>
                <a:cs typeface="+mn-cs"/>
              </a:defRPr>
            </a:lvl2pPr>
            <a:lvl3pPr marL="2721597" indent="-544319" algn="l" defTabSz="1088639" rtl="0" eaLnBrk="1" latinLnBrk="0" hangingPunct="1">
              <a:spcBef>
                <a:spcPct val="20000"/>
              </a:spcBef>
              <a:buFont typeface="Arial"/>
              <a:buChar char="•"/>
              <a:defRPr sz="5700" kern="1200">
                <a:solidFill>
                  <a:srgbClr val="808080"/>
                </a:solidFill>
                <a:latin typeface="+mn-lt"/>
                <a:ea typeface="+mn-ea"/>
                <a:cs typeface="+mn-cs"/>
              </a:defRPr>
            </a:lvl3pPr>
            <a:lvl4pPr marL="3810236" indent="-544319" algn="l" defTabSz="1088639" rtl="0" eaLnBrk="1" latinLnBrk="0" hangingPunct="1">
              <a:spcBef>
                <a:spcPct val="20000"/>
              </a:spcBef>
              <a:buFont typeface="Arial"/>
              <a:buChar char="–"/>
              <a:defRPr sz="4800" kern="1200">
                <a:solidFill>
                  <a:srgbClr val="808080"/>
                </a:solidFill>
                <a:latin typeface="+mn-lt"/>
                <a:ea typeface="+mn-ea"/>
                <a:cs typeface="+mn-cs"/>
              </a:defRPr>
            </a:lvl4pPr>
            <a:lvl5pPr marL="4898875" indent="-544319" algn="l" defTabSz="1088639" rtl="0" eaLnBrk="1" latinLnBrk="0" hangingPunct="1">
              <a:spcBef>
                <a:spcPct val="20000"/>
              </a:spcBef>
              <a:buFont typeface="Arial"/>
              <a:buChar char="»"/>
              <a:defRPr sz="4800" kern="1200">
                <a:solidFill>
                  <a:srgbClr val="808080"/>
                </a:solidFill>
                <a:latin typeface="+mn-lt"/>
                <a:ea typeface="+mn-ea"/>
                <a:cs typeface="+mn-cs"/>
              </a:defRPr>
            </a:lvl5pPr>
            <a:lvl6pPr marL="5987514" indent="-544319" algn="l" defTabSz="1088639" rtl="0" eaLnBrk="1" latinLnBrk="0" hangingPunct="1">
              <a:spcBef>
                <a:spcPct val="20000"/>
              </a:spcBef>
              <a:buFont typeface="Arial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076153" indent="-544319" algn="l" defTabSz="1088639" rtl="0" eaLnBrk="1" latinLnBrk="0" hangingPunct="1">
              <a:spcBef>
                <a:spcPct val="20000"/>
              </a:spcBef>
              <a:buFont typeface="Arial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164792" indent="-544319" algn="l" defTabSz="1088639" rtl="0" eaLnBrk="1" latinLnBrk="0" hangingPunct="1">
              <a:spcBef>
                <a:spcPct val="20000"/>
              </a:spcBef>
              <a:buFont typeface="Arial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253431" indent="-544319" algn="l" defTabSz="1088639" rtl="0" eaLnBrk="1" latinLnBrk="0" hangingPunct="1">
              <a:spcBef>
                <a:spcPct val="20000"/>
              </a:spcBef>
              <a:buFont typeface="Arial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/>
              <a:t>When you move code changes (APEX, ORDS, PLSQL) from one development to test and production …. What does your strategy feel like?</a:t>
            </a:r>
          </a:p>
          <a:p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74A5A47-A541-3E45-B751-829AFEFFB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Deployment</a:t>
            </a:r>
            <a:r>
              <a:rPr lang="de-DE" dirty="0"/>
              <a:t> </a:t>
            </a:r>
            <a:r>
              <a:rPr lang="de-DE" dirty="0" err="1"/>
              <a:t>Strategy</a:t>
            </a:r>
            <a:r>
              <a:rPr lang="de-DE" dirty="0"/>
              <a:t>?</a:t>
            </a:r>
          </a:p>
        </p:txBody>
      </p:sp>
      <p:pic>
        <p:nvPicPr>
          <p:cNvPr id="5" name="Inhaltsplatzhalter 4" descr="Ein Bild, das Text, Person, drinnen, Wand enthält.&#10;&#10;Automatisch generierte Beschreibung">
            <a:extLst>
              <a:ext uri="{FF2B5EF4-FFF2-40B4-BE49-F238E27FC236}">
                <a16:creationId xmlns:a16="http://schemas.microsoft.com/office/drawing/2014/main" id="{BB6DA135-C9B1-C347-B737-3C162E0AE9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45620" y="2068531"/>
            <a:ext cx="11430000" cy="7620000"/>
          </a:xfrm>
        </p:spPr>
      </p:pic>
      <p:pic>
        <p:nvPicPr>
          <p:cNvPr id="7" name="Grafik 6" descr="Ein Bild, das Person, sitzend, Vorhang, computer enthält.&#10;&#10;Automatisch generierte Beschreibung">
            <a:extLst>
              <a:ext uri="{FF2B5EF4-FFF2-40B4-BE49-F238E27FC236}">
                <a16:creationId xmlns:a16="http://schemas.microsoft.com/office/drawing/2014/main" id="{A66D454B-C4FA-074F-8F2B-7E35CC6F58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11556" y="2068531"/>
            <a:ext cx="11430000" cy="762000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2DF75031-A34B-C64E-B443-691054A6D9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8587" y="3048000"/>
            <a:ext cx="11430000" cy="76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42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4A5A47-A541-3E45-B751-829AFEFFB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The Solution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E69C9E9E-2D03-0245-8686-A810E76498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2087" y="3189518"/>
            <a:ext cx="5654791" cy="483434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24CADE70-0186-F04F-8DE8-F486681E03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88962" y="1962884"/>
            <a:ext cx="11638911" cy="1138831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62A24B4F-5D51-4943-AAF2-D9BC0538BBBE}"/>
              </a:ext>
            </a:extLst>
          </p:cNvPr>
          <p:cNvSpPr txBox="1">
            <a:spLocks/>
          </p:cNvSpPr>
          <p:nvPr/>
        </p:nvSpPr>
        <p:spPr>
          <a:xfrm>
            <a:off x="11788962" y="790238"/>
            <a:ext cx="10110917" cy="947740"/>
          </a:xfrm>
          <a:prstGeom prst="rect">
            <a:avLst/>
          </a:prstGeom>
        </p:spPr>
        <p:txBody>
          <a:bodyPr vert="horz" lIns="217728" tIns="108864" rIns="217728" bIns="108864" rtlCol="0" anchor="ctr">
            <a:normAutofit fontScale="70000" lnSpcReduction="20000"/>
          </a:bodyPr>
          <a:lstStyle>
            <a:lvl1pPr marL="816479" indent="-816479" algn="l" defTabSz="1088639" rtl="0" eaLnBrk="1" latinLnBrk="0" hangingPunct="1">
              <a:spcBef>
                <a:spcPct val="20000"/>
              </a:spcBef>
              <a:buFont typeface="Arial"/>
              <a:buChar char="•"/>
              <a:defRPr lang="de-DE" sz="6600" kern="1200">
                <a:solidFill>
                  <a:srgbClr val="808080"/>
                </a:solidFill>
                <a:latin typeface="Calibri"/>
                <a:ea typeface="+mj-ea"/>
                <a:cs typeface="Calibri"/>
              </a:defRPr>
            </a:lvl1pPr>
            <a:lvl2pPr marL="1769038" indent="-680399" algn="l" defTabSz="1088639" rtl="0" eaLnBrk="1" latinLnBrk="0" hangingPunct="1">
              <a:spcBef>
                <a:spcPct val="20000"/>
              </a:spcBef>
              <a:buFont typeface="Arial"/>
              <a:buChar char="–"/>
              <a:defRPr sz="6100" kern="1200">
                <a:solidFill>
                  <a:srgbClr val="808080"/>
                </a:solidFill>
                <a:latin typeface="+mn-lt"/>
                <a:ea typeface="+mn-ea"/>
                <a:cs typeface="+mn-cs"/>
              </a:defRPr>
            </a:lvl2pPr>
            <a:lvl3pPr marL="2721597" indent="-544319" algn="l" defTabSz="1088639" rtl="0" eaLnBrk="1" latinLnBrk="0" hangingPunct="1">
              <a:spcBef>
                <a:spcPct val="20000"/>
              </a:spcBef>
              <a:buFont typeface="Arial"/>
              <a:buChar char="•"/>
              <a:defRPr sz="5700" kern="1200">
                <a:solidFill>
                  <a:srgbClr val="808080"/>
                </a:solidFill>
                <a:latin typeface="+mn-lt"/>
                <a:ea typeface="+mn-ea"/>
                <a:cs typeface="+mn-cs"/>
              </a:defRPr>
            </a:lvl3pPr>
            <a:lvl4pPr marL="3810236" indent="-544319" algn="l" defTabSz="1088639" rtl="0" eaLnBrk="1" latinLnBrk="0" hangingPunct="1">
              <a:spcBef>
                <a:spcPct val="20000"/>
              </a:spcBef>
              <a:buFont typeface="Arial"/>
              <a:buChar char="–"/>
              <a:defRPr sz="4800" kern="1200">
                <a:solidFill>
                  <a:srgbClr val="808080"/>
                </a:solidFill>
                <a:latin typeface="+mn-lt"/>
                <a:ea typeface="+mn-ea"/>
                <a:cs typeface="+mn-cs"/>
              </a:defRPr>
            </a:lvl4pPr>
            <a:lvl5pPr marL="4898875" indent="-544319" algn="l" defTabSz="1088639" rtl="0" eaLnBrk="1" latinLnBrk="0" hangingPunct="1">
              <a:spcBef>
                <a:spcPct val="20000"/>
              </a:spcBef>
              <a:buFont typeface="Arial"/>
              <a:buChar char="»"/>
              <a:defRPr sz="4800" kern="1200">
                <a:solidFill>
                  <a:srgbClr val="808080"/>
                </a:solidFill>
                <a:latin typeface="+mn-lt"/>
                <a:ea typeface="+mn-ea"/>
                <a:cs typeface="+mn-cs"/>
              </a:defRPr>
            </a:lvl5pPr>
            <a:lvl6pPr marL="5987514" indent="-544319" algn="l" defTabSz="1088639" rtl="0" eaLnBrk="1" latinLnBrk="0" hangingPunct="1">
              <a:spcBef>
                <a:spcPct val="20000"/>
              </a:spcBef>
              <a:buFont typeface="Arial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076153" indent="-544319" algn="l" defTabSz="1088639" rtl="0" eaLnBrk="1" latinLnBrk="0" hangingPunct="1">
              <a:spcBef>
                <a:spcPct val="20000"/>
              </a:spcBef>
              <a:buFont typeface="Arial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164792" indent="-544319" algn="l" defTabSz="1088639" rtl="0" eaLnBrk="1" latinLnBrk="0" hangingPunct="1">
              <a:spcBef>
                <a:spcPct val="20000"/>
              </a:spcBef>
              <a:buFont typeface="Arial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253431" indent="-544319" algn="l" defTabSz="1088639" rtl="0" eaLnBrk="1" latinLnBrk="0" hangingPunct="1">
              <a:spcBef>
                <a:spcPct val="20000"/>
              </a:spcBef>
              <a:buFont typeface="Arial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setProjectEnvironment.sh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/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cmd</a:t>
            </a:r>
            <a:endParaRPr lang="de-DE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9D78C214-1A28-4F40-A240-F219A8D6A1B7}"/>
              </a:ext>
            </a:extLst>
          </p:cNvPr>
          <p:cNvSpPr txBox="1">
            <a:spLocks/>
          </p:cNvSpPr>
          <p:nvPr/>
        </p:nvSpPr>
        <p:spPr>
          <a:xfrm>
            <a:off x="1219359" y="2241778"/>
            <a:ext cx="6877739" cy="947740"/>
          </a:xfrm>
          <a:prstGeom prst="rect">
            <a:avLst/>
          </a:prstGeom>
        </p:spPr>
        <p:txBody>
          <a:bodyPr vert="horz" lIns="217728" tIns="108864" rIns="217728" bIns="108864" rtlCol="0" anchor="ctr">
            <a:normAutofit fontScale="70000" lnSpcReduction="20000"/>
          </a:bodyPr>
          <a:lstStyle>
            <a:lvl1pPr marL="816479" indent="-816479" algn="l" defTabSz="1088639" rtl="0" eaLnBrk="1" latinLnBrk="0" hangingPunct="1">
              <a:spcBef>
                <a:spcPct val="20000"/>
              </a:spcBef>
              <a:buFont typeface="Arial"/>
              <a:buChar char="•"/>
              <a:defRPr lang="de-DE" sz="6600" kern="1200">
                <a:solidFill>
                  <a:srgbClr val="808080"/>
                </a:solidFill>
                <a:latin typeface="Calibri"/>
                <a:ea typeface="+mj-ea"/>
                <a:cs typeface="Calibri"/>
              </a:defRPr>
            </a:lvl1pPr>
            <a:lvl2pPr marL="1769038" indent="-680399" algn="l" defTabSz="1088639" rtl="0" eaLnBrk="1" latinLnBrk="0" hangingPunct="1">
              <a:spcBef>
                <a:spcPct val="20000"/>
              </a:spcBef>
              <a:buFont typeface="Arial"/>
              <a:buChar char="–"/>
              <a:defRPr sz="6100" kern="1200">
                <a:solidFill>
                  <a:srgbClr val="808080"/>
                </a:solidFill>
                <a:latin typeface="+mn-lt"/>
                <a:ea typeface="+mn-ea"/>
                <a:cs typeface="+mn-cs"/>
              </a:defRPr>
            </a:lvl2pPr>
            <a:lvl3pPr marL="2721597" indent="-544319" algn="l" defTabSz="1088639" rtl="0" eaLnBrk="1" latinLnBrk="0" hangingPunct="1">
              <a:spcBef>
                <a:spcPct val="20000"/>
              </a:spcBef>
              <a:buFont typeface="Arial"/>
              <a:buChar char="•"/>
              <a:defRPr sz="5700" kern="1200">
                <a:solidFill>
                  <a:srgbClr val="808080"/>
                </a:solidFill>
                <a:latin typeface="+mn-lt"/>
                <a:ea typeface="+mn-ea"/>
                <a:cs typeface="+mn-cs"/>
              </a:defRPr>
            </a:lvl3pPr>
            <a:lvl4pPr marL="3810236" indent="-544319" algn="l" defTabSz="1088639" rtl="0" eaLnBrk="1" latinLnBrk="0" hangingPunct="1">
              <a:spcBef>
                <a:spcPct val="20000"/>
              </a:spcBef>
              <a:buFont typeface="Arial"/>
              <a:buChar char="–"/>
              <a:defRPr sz="4800" kern="1200">
                <a:solidFill>
                  <a:srgbClr val="808080"/>
                </a:solidFill>
                <a:latin typeface="+mn-lt"/>
                <a:ea typeface="+mn-ea"/>
                <a:cs typeface="+mn-cs"/>
              </a:defRPr>
            </a:lvl4pPr>
            <a:lvl5pPr marL="4898875" indent="-544319" algn="l" defTabSz="1088639" rtl="0" eaLnBrk="1" latinLnBrk="0" hangingPunct="1">
              <a:spcBef>
                <a:spcPct val="20000"/>
              </a:spcBef>
              <a:buFont typeface="Arial"/>
              <a:buChar char="»"/>
              <a:defRPr sz="4800" kern="1200">
                <a:solidFill>
                  <a:srgbClr val="808080"/>
                </a:solidFill>
                <a:latin typeface="+mn-lt"/>
                <a:ea typeface="+mn-ea"/>
                <a:cs typeface="+mn-cs"/>
              </a:defRPr>
            </a:lvl5pPr>
            <a:lvl6pPr marL="5987514" indent="-544319" algn="l" defTabSz="1088639" rtl="0" eaLnBrk="1" latinLnBrk="0" hangingPunct="1">
              <a:spcBef>
                <a:spcPct val="20000"/>
              </a:spcBef>
              <a:buFont typeface="Arial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076153" indent="-544319" algn="l" defTabSz="1088639" rtl="0" eaLnBrk="1" latinLnBrk="0" hangingPunct="1">
              <a:spcBef>
                <a:spcPct val="20000"/>
              </a:spcBef>
              <a:buFont typeface="Arial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164792" indent="-544319" algn="l" defTabSz="1088639" rtl="0" eaLnBrk="1" latinLnBrk="0" hangingPunct="1">
              <a:spcBef>
                <a:spcPct val="20000"/>
              </a:spcBef>
              <a:buFont typeface="Arial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253431" indent="-544319" algn="l" defTabSz="1088639" rtl="0" eaLnBrk="1" latinLnBrk="0" hangingPunct="1">
              <a:spcBef>
                <a:spcPct val="20000"/>
              </a:spcBef>
              <a:buFont typeface="Arial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connections-dev.json</a:t>
            </a:r>
            <a:endParaRPr lang="de-DE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3329CDBA-3E44-324D-861D-8170C4415EBD}"/>
              </a:ext>
            </a:extLst>
          </p:cNvPr>
          <p:cNvSpPr txBox="1">
            <a:spLocks/>
          </p:cNvSpPr>
          <p:nvPr/>
        </p:nvSpPr>
        <p:spPr>
          <a:xfrm>
            <a:off x="1219358" y="8497730"/>
            <a:ext cx="6877739" cy="947740"/>
          </a:xfrm>
          <a:prstGeom prst="rect">
            <a:avLst/>
          </a:prstGeom>
        </p:spPr>
        <p:txBody>
          <a:bodyPr vert="horz" lIns="217728" tIns="108864" rIns="217728" bIns="108864" rtlCol="0" anchor="ctr">
            <a:normAutofit fontScale="62500" lnSpcReduction="20000"/>
          </a:bodyPr>
          <a:lstStyle>
            <a:lvl1pPr marL="816479" indent="-816479" algn="l" defTabSz="1088639" rtl="0" eaLnBrk="1" latinLnBrk="0" hangingPunct="1">
              <a:spcBef>
                <a:spcPct val="20000"/>
              </a:spcBef>
              <a:buFont typeface="Arial"/>
              <a:buChar char="•"/>
              <a:defRPr lang="de-DE" sz="6600" kern="1200">
                <a:solidFill>
                  <a:srgbClr val="808080"/>
                </a:solidFill>
                <a:latin typeface="Calibri"/>
                <a:ea typeface="+mj-ea"/>
                <a:cs typeface="Calibri"/>
              </a:defRPr>
            </a:lvl1pPr>
            <a:lvl2pPr marL="1769038" indent="-680399" algn="l" defTabSz="1088639" rtl="0" eaLnBrk="1" latinLnBrk="0" hangingPunct="1">
              <a:spcBef>
                <a:spcPct val="20000"/>
              </a:spcBef>
              <a:buFont typeface="Arial"/>
              <a:buChar char="–"/>
              <a:defRPr sz="6100" kern="1200">
                <a:solidFill>
                  <a:srgbClr val="808080"/>
                </a:solidFill>
                <a:latin typeface="+mn-lt"/>
                <a:ea typeface="+mn-ea"/>
                <a:cs typeface="+mn-cs"/>
              </a:defRPr>
            </a:lvl2pPr>
            <a:lvl3pPr marL="2721597" indent="-544319" algn="l" defTabSz="1088639" rtl="0" eaLnBrk="1" latinLnBrk="0" hangingPunct="1">
              <a:spcBef>
                <a:spcPct val="20000"/>
              </a:spcBef>
              <a:buFont typeface="Arial"/>
              <a:buChar char="•"/>
              <a:defRPr sz="5700" kern="1200">
                <a:solidFill>
                  <a:srgbClr val="808080"/>
                </a:solidFill>
                <a:latin typeface="+mn-lt"/>
                <a:ea typeface="+mn-ea"/>
                <a:cs typeface="+mn-cs"/>
              </a:defRPr>
            </a:lvl3pPr>
            <a:lvl4pPr marL="3810236" indent="-544319" algn="l" defTabSz="1088639" rtl="0" eaLnBrk="1" latinLnBrk="0" hangingPunct="1">
              <a:spcBef>
                <a:spcPct val="20000"/>
              </a:spcBef>
              <a:buFont typeface="Arial"/>
              <a:buChar char="–"/>
              <a:defRPr sz="4800" kern="1200">
                <a:solidFill>
                  <a:srgbClr val="808080"/>
                </a:solidFill>
                <a:latin typeface="+mn-lt"/>
                <a:ea typeface="+mn-ea"/>
                <a:cs typeface="+mn-cs"/>
              </a:defRPr>
            </a:lvl4pPr>
            <a:lvl5pPr marL="4898875" indent="-544319" algn="l" defTabSz="1088639" rtl="0" eaLnBrk="1" latinLnBrk="0" hangingPunct="1">
              <a:spcBef>
                <a:spcPct val="20000"/>
              </a:spcBef>
              <a:buFont typeface="Arial"/>
              <a:buChar char="»"/>
              <a:defRPr sz="4800" kern="1200">
                <a:solidFill>
                  <a:srgbClr val="808080"/>
                </a:solidFill>
                <a:latin typeface="+mn-lt"/>
                <a:ea typeface="+mn-ea"/>
                <a:cs typeface="+mn-cs"/>
              </a:defRPr>
            </a:lvl5pPr>
            <a:lvl6pPr marL="5987514" indent="-544319" algn="l" defTabSz="1088639" rtl="0" eaLnBrk="1" latinLnBrk="0" hangingPunct="1">
              <a:spcBef>
                <a:spcPct val="20000"/>
              </a:spcBef>
              <a:buFont typeface="Arial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076153" indent="-544319" algn="l" defTabSz="1088639" rtl="0" eaLnBrk="1" latinLnBrk="0" hangingPunct="1">
              <a:spcBef>
                <a:spcPct val="20000"/>
              </a:spcBef>
              <a:buFont typeface="Arial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164792" indent="-544319" algn="l" defTabSz="1088639" rtl="0" eaLnBrk="1" latinLnBrk="0" hangingPunct="1">
              <a:spcBef>
                <a:spcPct val="20000"/>
              </a:spcBef>
              <a:buFont typeface="Arial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253431" indent="-544319" algn="l" defTabSz="1088639" rtl="0" eaLnBrk="1" latinLnBrk="0" hangingPunct="1">
              <a:spcBef>
                <a:spcPct val="20000"/>
              </a:spcBef>
              <a:buFont typeface="Arial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connections-prod.json</a:t>
            </a:r>
            <a:endParaRPr lang="de-DE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9A30938F-002B-7548-B330-4925C5E92F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2087" y="9445470"/>
            <a:ext cx="5549900" cy="25273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4" name="Abgerundetes Rechteck 13">
            <a:extLst>
              <a:ext uri="{FF2B5EF4-FFF2-40B4-BE49-F238E27FC236}">
                <a16:creationId xmlns:a16="http://schemas.microsoft.com/office/drawing/2014/main" id="{960EEDA2-4A39-A040-B19A-D166B7148253}"/>
              </a:ext>
            </a:extLst>
          </p:cNvPr>
          <p:cNvSpPr/>
          <p:nvPr/>
        </p:nvSpPr>
        <p:spPr bwMode="auto">
          <a:xfrm>
            <a:off x="1889633" y="4137258"/>
            <a:ext cx="5227245" cy="1465874"/>
          </a:xfrm>
          <a:prstGeom prst="roundRect">
            <a:avLst/>
          </a:prstGeom>
          <a:solidFill>
            <a:schemeClr val="accent1">
              <a:alpha val="10000"/>
            </a:schemeClr>
          </a:solidFill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0" tIns="0" rIns="0" bIns="0" anchor="ctr"/>
          <a:lstStyle/>
          <a:p>
            <a:pPr>
              <a:buFont typeface="Wingdings" pitchFamily="2" charset="2"/>
              <a:buNone/>
              <a:defRPr/>
            </a:pPr>
            <a:endParaRPr lang="de-DE" dirty="0">
              <a:latin typeface="Arial Unicode MS" pitchFamily="34" charset="-128"/>
              <a:ea typeface="+mn-ea"/>
              <a:cs typeface="+mn-cs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1B5FA303-BD63-8A45-8473-9FFDB17A2FF8}"/>
              </a:ext>
            </a:extLst>
          </p:cNvPr>
          <p:cNvSpPr txBox="1"/>
          <p:nvPr/>
        </p:nvSpPr>
        <p:spPr>
          <a:xfrm>
            <a:off x="7407989" y="4089298"/>
            <a:ext cx="408986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>
                <a:solidFill>
                  <a:schemeClr val="bg1">
                    <a:lumMod val="65000"/>
                  </a:schemeClr>
                </a:solidFill>
              </a:rPr>
              <a:t>Support </a:t>
            </a:r>
            <a:r>
              <a:rPr lang="de-DE" sz="3600" dirty="0" err="1">
                <a:solidFill>
                  <a:schemeClr val="bg1">
                    <a:lumMod val="65000"/>
                  </a:schemeClr>
                </a:solidFill>
              </a:rPr>
              <a:t>for</a:t>
            </a:r>
            <a:r>
              <a:rPr lang="de-DE" sz="3600" dirty="0">
                <a:solidFill>
                  <a:schemeClr val="bg1">
                    <a:lumMod val="65000"/>
                  </a:schemeClr>
                </a:solidFill>
              </a:rPr>
              <a:t>: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de-DE" sz="3600" dirty="0">
                <a:solidFill>
                  <a:schemeClr val="bg1">
                    <a:lumMod val="65000"/>
                  </a:schemeClr>
                </a:solidFill>
              </a:rPr>
              <a:t>Proxy Accounts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de-DE" sz="3600" dirty="0">
                <a:solidFill>
                  <a:schemeClr val="bg1">
                    <a:lumMod val="65000"/>
                  </a:schemeClr>
                </a:solidFill>
              </a:rPr>
              <a:t>Cloud Database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CB7781A-3704-084C-847D-D417B63BD9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88961" y="1962884"/>
            <a:ext cx="11930023" cy="10672049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279475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14" grpId="0" animBg="1"/>
      <p:bldP spid="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4A5A47-A541-3E45-B751-829AFEFFB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The Solution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9D2D66F-04F0-0640-BA49-C0428BDC8D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9359" y="2354905"/>
            <a:ext cx="15323371" cy="9897422"/>
          </a:xfrm>
        </p:spPr>
        <p:txBody>
          <a:bodyPr>
            <a:normAutofit/>
          </a:bodyPr>
          <a:lstStyle/>
          <a:p>
            <a:r>
              <a:rPr lang="de-DE" dirty="0"/>
              <a:t>Folder „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opal-tools/bin</a:t>
            </a:r>
            <a:r>
              <a:rPr lang="de-DE" dirty="0"/>
              <a:t>“</a:t>
            </a:r>
          </a:p>
          <a:p>
            <a:pPr lvl="1"/>
            <a:r>
              <a:rPr lang="de-DE" dirty="0" err="1"/>
              <a:t>Contains</a:t>
            </a:r>
            <a:r>
              <a:rPr lang="de-DE" dirty="0"/>
              <a:t> </a:t>
            </a:r>
            <a:r>
              <a:rPr lang="de-DE" dirty="0" err="1"/>
              <a:t>scripts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call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Java </a:t>
            </a:r>
            <a:r>
              <a:rPr lang="de-DE" dirty="0" err="1"/>
              <a:t>programs</a:t>
            </a:r>
            <a:endParaRPr lang="de-DE" dirty="0"/>
          </a:p>
          <a:p>
            <a:pPr lvl="1"/>
            <a:r>
              <a:rPr lang="de-DE" dirty="0" err="1"/>
              <a:t>Contains</a:t>
            </a:r>
            <a:r>
              <a:rPr lang="de-DE" dirty="0"/>
              <a:t> </a:t>
            </a:r>
            <a:r>
              <a:rPr lang="de-DE" dirty="0" err="1"/>
              <a:t>generated</a:t>
            </a:r>
            <a:r>
              <a:rPr lang="de-DE" dirty="0"/>
              <a:t> </a:t>
            </a:r>
            <a:r>
              <a:rPr lang="de-DE" dirty="0" err="1"/>
              <a:t>scripts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database</a:t>
            </a:r>
            <a:r>
              <a:rPr lang="de-DE" dirty="0"/>
              <a:t> </a:t>
            </a:r>
            <a:r>
              <a:rPr lang="de-DE" dirty="0" err="1"/>
              <a:t>schema</a:t>
            </a:r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694CC52E-0A08-4C48-BBC1-48F09A2F25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42732" y="549276"/>
            <a:ext cx="7116415" cy="1261744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8" name="Abgerundetes Rechteck 7">
            <a:extLst>
              <a:ext uri="{FF2B5EF4-FFF2-40B4-BE49-F238E27FC236}">
                <a16:creationId xmlns:a16="http://schemas.microsoft.com/office/drawing/2014/main" id="{D84234C5-D482-4F47-B152-6F1F6D4D0BFD}"/>
              </a:ext>
            </a:extLst>
          </p:cNvPr>
          <p:cNvSpPr/>
          <p:nvPr/>
        </p:nvSpPr>
        <p:spPr bwMode="auto">
          <a:xfrm>
            <a:off x="16542730" y="6492239"/>
            <a:ext cx="7116415" cy="1616947"/>
          </a:xfrm>
          <a:prstGeom prst="roundRect">
            <a:avLst/>
          </a:prstGeom>
          <a:solidFill>
            <a:schemeClr val="accent1">
              <a:alpha val="10000"/>
            </a:schemeClr>
          </a:solidFill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0" tIns="0" rIns="0" bIns="0" anchor="ctr"/>
          <a:lstStyle/>
          <a:p>
            <a:pPr>
              <a:buFont typeface="Wingdings" pitchFamily="2" charset="2"/>
              <a:buNone/>
              <a:defRPr/>
            </a:pPr>
            <a:endParaRPr lang="de-DE">
              <a:latin typeface="Arial Unicode MS" pitchFamily="34" charset="-128"/>
              <a:ea typeface="+mn-ea"/>
              <a:cs typeface="+mn-cs"/>
            </a:endParaRPr>
          </a:p>
        </p:txBody>
      </p:sp>
      <p:sp>
        <p:nvSpPr>
          <p:cNvPr id="6" name="Abgerundetes Rechteck 5">
            <a:extLst>
              <a:ext uri="{FF2B5EF4-FFF2-40B4-BE49-F238E27FC236}">
                <a16:creationId xmlns:a16="http://schemas.microsoft.com/office/drawing/2014/main" id="{498B12BF-D4D1-5A4A-B39A-8D1B7FD5EDCD}"/>
              </a:ext>
            </a:extLst>
          </p:cNvPr>
          <p:cNvSpPr/>
          <p:nvPr/>
        </p:nvSpPr>
        <p:spPr bwMode="auto">
          <a:xfrm>
            <a:off x="16542730" y="4425479"/>
            <a:ext cx="7116415" cy="2066760"/>
          </a:xfrm>
          <a:prstGeom prst="roundRect">
            <a:avLst/>
          </a:prstGeom>
          <a:solidFill>
            <a:schemeClr val="accent1">
              <a:alpha val="10000"/>
            </a:schemeClr>
          </a:solidFill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0" tIns="0" rIns="0" bIns="0" anchor="ctr"/>
          <a:lstStyle/>
          <a:p>
            <a:pPr>
              <a:buFont typeface="Wingdings" pitchFamily="2" charset="2"/>
              <a:buNone/>
              <a:defRPr/>
            </a:pPr>
            <a:endParaRPr lang="de-DE">
              <a:latin typeface="Arial Unicode MS" pitchFamily="34" charset="-128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89308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4A5A47-A541-3E45-B751-829AFEFFB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The Solution - EXPORT</a:t>
            </a:r>
          </a:p>
        </p:txBody>
      </p:sp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9D78C214-1A28-4F40-A240-F219A8D6A1B7}"/>
              </a:ext>
            </a:extLst>
          </p:cNvPr>
          <p:cNvSpPr txBox="1">
            <a:spLocks/>
          </p:cNvSpPr>
          <p:nvPr/>
        </p:nvSpPr>
        <p:spPr>
          <a:xfrm>
            <a:off x="1219359" y="2241778"/>
            <a:ext cx="6877739" cy="947740"/>
          </a:xfrm>
          <a:prstGeom prst="rect">
            <a:avLst/>
          </a:prstGeom>
        </p:spPr>
        <p:txBody>
          <a:bodyPr vert="horz" lIns="217728" tIns="108864" rIns="217728" bIns="108864" rtlCol="0" anchor="ctr">
            <a:normAutofit fontScale="85000" lnSpcReduction="20000"/>
          </a:bodyPr>
          <a:lstStyle>
            <a:lvl1pPr marL="816479" indent="-816479" algn="l" defTabSz="1088639" rtl="0" eaLnBrk="1" latinLnBrk="0" hangingPunct="1">
              <a:spcBef>
                <a:spcPct val="20000"/>
              </a:spcBef>
              <a:buFont typeface="Arial"/>
              <a:buChar char="•"/>
              <a:defRPr lang="de-DE" sz="6600" kern="1200">
                <a:solidFill>
                  <a:srgbClr val="808080"/>
                </a:solidFill>
                <a:latin typeface="Calibri"/>
                <a:ea typeface="+mj-ea"/>
                <a:cs typeface="Calibri"/>
              </a:defRPr>
            </a:lvl1pPr>
            <a:lvl2pPr marL="1769038" indent="-680399" algn="l" defTabSz="1088639" rtl="0" eaLnBrk="1" latinLnBrk="0" hangingPunct="1">
              <a:spcBef>
                <a:spcPct val="20000"/>
              </a:spcBef>
              <a:buFont typeface="Arial"/>
              <a:buChar char="–"/>
              <a:defRPr sz="6100" kern="1200">
                <a:solidFill>
                  <a:srgbClr val="808080"/>
                </a:solidFill>
                <a:latin typeface="+mn-lt"/>
                <a:ea typeface="+mn-ea"/>
                <a:cs typeface="+mn-cs"/>
              </a:defRPr>
            </a:lvl2pPr>
            <a:lvl3pPr marL="2721597" indent="-544319" algn="l" defTabSz="1088639" rtl="0" eaLnBrk="1" latinLnBrk="0" hangingPunct="1">
              <a:spcBef>
                <a:spcPct val="20000"/>
              </a:spcBef>
              <a:buFont typeface="Arial"/>
              <a:buChar char="•"/>
              <a:defRPr sz="5700" kern="1200">
                <a:solidFill>
                  <a:srgbClr val="808080"/>
                </a:solidFill>
                <a:latin typeface="+mn-lt"/>
                <a:ea typeface="+mn-ea"/>
                <a:cs typeface="+mn-cs"/>
              </a:defRPr>
            </a:lvl3pPr>
            <a:lvl4pPr marL="3810236" indent="-544319" algn="l" defTabSz="1088639" rtl="0" eaLnBrk="1" latinLnBrk="0" hangingPunct="1">
              <a:spcBef>
                <a:spcPct val="20000"/>
              </a:spcBef>
              <a:buFont typeface="Arial"/>
              <a:buChar char="–"/>
              <a:defRPr sz="4800" kern="1200">
                <a:solidFill>
                  <a:srgbClr val="808080"/>
                </a:solidFill>
                <a:latin typeface="+mn-lt"/>
                <a:ea typeface="+mn-ea"/>
                <a:cs typeface="+mn-cs"/>
              </a:defRPr>
            </a:lvl4pPr>
            <a:lvl5pPr marL="4898875" indent="-544319" algn="l" defTabSz="1088639" rtl="0" eaLnBrk="1" latinLnBrk="0" hangingPunct="1">
              <a:spcBef>
                <a:spcPct val="20000"/>
              </a:spcBef>
              <a:buFont typeface="Arial"/>
              <a:buChar char="»"/>
              <a:defRPr sz="4800" kern="1200">
                <a:solidFill>
                  <a:srgbClr val="808080"/>
                </a:solidFill>
                <a:latin typeface="+mn-lt"/>
                <a:ea typeface="+mn-ea"/>
                <a:cs typeface="+mn-cs"/>
              </a:defRPr>
            </a:lvl5pPr>
            <a:lvl6pPr marL="5987514" indent="-544319" algn="l" defTabSz="1088639" rtl="0" eaLnBrk="1" latinLnBrk="0" hangingPunct="1">
              <a:spcBef>
                <a:spcPct val="20000"/>
              </a:spcBef>
              <a:buFont typeface="Arial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076153" indent="-544319" algn="l" defTabSz="1088639" rtl="0" eaLnBrk="1" latinLnBrk="0" hangingPunct="1">
              <a:spcBef>
                <a:spcPct val="20000"/>
              </a:spcBef>
              <a:buFont typeface="Arial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164792" indent="-544319" algn="l" defTabSz="1088639" rtl="0" eaLnBrk="1" latinLnBrk="0" hangingPunct="1">
              <a:spcBef>
                <a:spcPct val="20000"/>
              </a:spcBef>
              <a:buFont typeface="Arial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253431" indent="-544319" algn="l" defTabSz="1088639" rtl="0" eaLnBrk="1" latinLnBrk="0" hangingPunct="1">
              <a:spcBef>
                <a:spcPct val="20000"/>
              </a:spcBef>
              <a:buFont typeface="Arial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opal-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export.sh</a:t>
            </a:r>
            <a:endParaRPr lang="de-DE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4" name="Inhaltsplatzhalter 2">
            <a:extLst>
              <a:ext uri="{FF2B5EF4-FFF2-40B4-BE49-F238E27FC236}">
                <a16:creationId xmlns:a16="http://schemas.microsoft.com/office/drawing/2014/main" id="{5FF3CA4D-3BFB-DD46-91B9-534280363B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9358" y="5000279"/>
            <a:ext cx="13647420" cy="727254"/>
          </a:xfrm>
        </p:spPr>
        <p:txBody>
          <a:bodyPr>
            <a:normAutofit fontScale="55000" lnSpcReduction="20000"/>
          </a:bodyPr>
          <a:lstStyle/>
          <a:p>
            <a:r>
              <a:rPr lang="de-DE" dirty="0"/>
              <a:t>simple </a:t>
            </a:r>
            <a:r>
              <a:rPr lang="de-DE" dirty="0" err="1"/>
              <a:t>wrapper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Java </a:t>
            </a:r>
            <a:r>
              <a:rPr lang="de-DE" dirty="0" err="1"/>
              <a:t>application</a:t>
            </a:r>
            <a:endParaRPr lang="de-DE" dirty="0"/>
          </a:p>
        </p:txBody>
      </p:sp>
      <p:sp>
        <p:nvSpPr>
          <p:cNvPr id="15" name="Inhaltsplatzhalter 2">
            <a:extLst>
              <a:ext uri="{FF2B5EF4-FFF2-40B4-BE49-F238E27FC236}">
                <a16:creationId xmlns:a16="http://schemas.microsoft.com/office/drawing/2014/main" id="{9C3C1BDB-6E48-E348-9C58-B5562EA6E63E}"/>
              </a:ext>
            </a:extLst>
          </p:cNvPr>
          <p:cNvSpPr txBox="1">
            <a:spLocks/>
          </p:cNvSpPr>
          <p:nvPr/>
        </p:nvSpPr>
        <p:spPr>
          <a:xfrm>
            <a:off x="1219359" y="7533645"/>
            <a:ext cx="13443303" cy="947740"/>
          </a:xfrm>
          <a:prstGeom prst="rect">
            <a:avLst/>
          </a:prstGeom>
        </p:spPr>
        <p:txBody>
          <a:bodyPr vert="horz" lIns="217728" tIns="108864" rIns="217728" bIns="108864" rtlCol="0" anchor="ctr">
            <a:normAutofit fontScale="77500" lnSpcReduction="20000"/>
          </a:bodyPr>
          <a:lstStyle>
            <a:lvl1pPr marL="816479" indent="-816479" algn="l" defTabSz="1088639" rtl="0" eaLnBrk="1" latinLnBrk="0" hangingPunct="1">
              <a:spcBef>
                <a:spcPct val="20000"/>
              </a:spcBef>
              <a:buFont typeface="Arial"/>
              <a:buChar char="•"/>
              <a:defRPr lang="de-DE" sz="6600" kern="1200">
                <a:solidFill>
                  <a:srgbClr val="808080"/>
                </a:solidFill>
                <a:latin typeface="Calibri"/>
                <a:ea typeface="+mj-ea"/>
                <a:cs typeface="Calibri"/>
              </a:defRPr>
            </a:lvl1pPr>
            <a:lvl2pPr marL="1769038" indent="-680399" algn="l" defTabSz="1088639" rtl="0" eaLnBrk="1" latinLnBrk="0" hangingPunct="1">
              <a:spcBef>
                <a:spcPct val="20000"/>
              </a:spcBef>
              <a:buFont typeface="Arial"/>
              <a:buChar char="–"/>
              <a:defRPr sz="6100" kern="1200">
                <a:solidFill>
                  <a:srgbClr val="808080"/>
                </a:solidFill>
                <a:latin typeface="+mn-lt"/>
                <a:ea typeface="+mn-ea"/>
                <a:cs typeface="+mn-cs"/>
              </a:defRPr>
            </a:lvl2pPr>
            <a:lvl3pPr marL="2721597" indent="-544319" algn="l" defTabSz="1088639" rtl="0" eaLnBrk="1" latinLnBrk="0" hangingPunct="1">
              <a:spcBef>
                <a:spcPct val="20000"/>
              </a:spcBef>
              <a:buFont typeface="Arial"/>
              <a:buChar char="•"/>
              <a:defRPr sz="5700" kern="1200">
                <a:solidFill>
                  <a:srgbClr val="808080"/>
                </a:solidFill>
                <a:latin typeface="+mn-lt"/>
                <a:ea typeface="+mn-ea"/>
                <a:cs typeface="+mn-cs"/>
              </a:defRPr>
            </a:lvl3pPr>
            <a:lvl4pPr marL="3810236" indent="-544319" algn="l" defTabSz="1088639" rtl="0" eaLnBrk="1" latinLnBrk="0" hangingPunct="1">
              <a:spcBef>
                <a:spcPct val="20000"/>
              </a:spcBef>
              <a:buFont typeface="Arial"/>
              <a:buChar char="–"/>
              <a:defRPr sz="4800" kern="1200">
                <a:solidFill>
                  <a:srgbClr val="808080"/>
                </a:solidFill>
                <a:latin typeface="+mn-lt"/>
                <a:ea typeface="+mn-ea"/>
                <a:cs typeface="+mn-cs"/>
              </a:defRPr>
            </a:lvl4pPr>
            <a:lvl5pPr marL="4898875" indent="-544319" algn="l" defTabSz="1088639" rtl="0" eaLnBrk="1" latinLnBrk="0" hangingPunct="1">
              <a:spcBef>
                <a:spcPct val="20000"/>
              </a:spcBef>
              <a:buFont typeface="Arial"/>
              <a:buChar char="»"/>
              <a:defRPr sz="4800" kern="1200">
                <a:solidFill>
                  <a:srgbClr val="808080"/>
                </a:solidFill>
                <a:latin typeface="+mn-lt"/>
                <a:ea typeface="+mn-ea"/>
                <a:cs typeface="+mn-cs"/>
              </a:defRPr>
            </a:lvl5pPr>
            <a:lvl6pPr marL="5987514" indent="-544319" algn="l" defTabSz="1088639" rtl="0" eaLnBrk="1" latinLnBrk="0" hangingPunct="1">
              <a:spcBef>
                <a:spcPct val="20000"/>
              </a:spcBef>
              <a:buFont typeface="Arial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076153" indent="-544319" algn="l" defTabSz="1088639" rtl="0" eaLnBrk="1" latinLnBrk="0" hangingPunct="1">
              <a:spcBef>
                <a:spcPct val="20000"/>
              </a:spcBef>
              <a:buFont typeface="Arial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164792" indent="-544319" algn="l" defTabSz="1088639" rtl="0" eaLnBrk="1" latinLnBrk="0" hangingPunct="1">
              <a:spcBef>
                <a:spcPct val="20000"/>
              </a:spcBef>
              <a:buFont typeface="Arial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253431" indent="-544319" algn="l" defTabSz="1088639" rtl="0" eaLnBrk="1" latinLnBrk="0" hangingPunct="1">
              <a:spcBef>
                <a:spcPct val="20000"/>
              </a:spcBef>
              <a:buFont typeface="Arial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export-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scott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-prompt-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with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filter.sh</a:t>
            </a:r>
            <a:endParaRPr lang="de-DE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6" name="Inhaltsplatzhalter 2">
            <a:extLst>
              <a:ext uri="{FF2B5EF4-FFF2-40B4-BE49-F238E27FC236}">
                <a16:creationId xmlns:a16="http://schemas.microsoft.com/office/drawing/2014/main" id="{AB284C0D-193B-C147-9F2F-182FA60E789E}"/>
              </a:ext>
            </a:extLst>
          </p:cNvPr>
          <p:cNvSpPr txBox="1">
            <a:spLocks/>
          </p:cNvSpPr>
          <p:nvPr/>
        </p:nvSpPr>
        <p:spPr>
          <a:xfrm>
            <a:off x="14866779" y="8471229"/>
            <a:ext cx="8999061" cy="3027351"/>
          </a:xfrm>
          <a:prstGeom prst="rect">
            <a:avLst/>
          </a:prstGeom>
        </p:spPr>
        <p:txBody>
          <a:bodyPr vert="horz" lIns="217728" tIns="108864" rIns="217728" bIns="108864" rtlCol="0">
            <a:normAutofit fontScale="55000" lnSpcReduction="20000"/>
          </a:bodyPr>
          <a:lstStyle>
            <a:lvl1pPr marL="816479" indent="-816479" algn="l" defTabSz="1088639" rtl="0" eaLnBrk="1" latinLnBrk="0" hangingPunct="1">
              <a:spcBef>
                <a:spcPct val="20000"/>
              </a:spcBef>
              <a:buFont typeface="Arial"/>
              <a:buChar char="•"/>
              <a:defRPr lang="de-DE" sz="6600" kern="1200">
                <a:solidFill>
                  <a:srgbClr val="808080"/>
                </a:solidFill>
                <a:latin typeface="Calibri"/>
                <a:ea typeface="+mj-ea"/>
                <a:cs typeface="Calibri"/>
              </a:defRPr>
            </a:lvl1pPr>
            <a:lvl2pPr marL="1769038" indent="-680399" algn="l" defTabSz="1088639" rtl="0" eaLnBrk="1" latinLnBrk="0" hangingPunct="1">
              <a:spcBef>
                <a:spcPct val="20000"/>
              </a:spcBef>
              <a:buFont typeface="Arial"/>
              <a:buChar char="–"/>
              <a:defRPr sz="6100" kern="1200">
                <a:solidFill>
                  <a:srgbClr val="808080"/>
                </a:solidFill>
                <a:latin typeface="+mn-lt"/>
                <a:ea typeface="+mn-ea"/>
                <a:cs typeface="+mn-cs"/>
              </a:defRPr>
            </a:lvl2pPr>
            <a:lvl3pPr marL="2721597" indent="-544319" algn="l" defTabSz="1088639" rtl="0" eaLnBrk="1" latinLnBrk="0" hangingPunct="1">
              <a:spcBef>
                <a:spcPct val="20000"/>
              </a:spcBef>
              <a:buFont typeface="Arial"/>
              <a:buChar char="•"/>
              <a:defRPr sz="5700" kern="1200">
                <a:solidFill>
                  <a:srgbClr val="808080"/>
                </a:solidFill>
                <a:latin typeface="+mn-lt"/>
                <a:ea typeface="+mn-ea"/>
                <a:cs typeface="+mn-cs"/>
              </a:defRPr>
            </a:lvl3pPr>
            <a:lvl4pPr marL="3810236" indent="-544319" algn="l" defTabSz="1088639" rtl="0" eaLnBrk="1" latinLnBrk="0" hangingPunct="1">
              <a:spcBef>
                <a:spcPct val="20000"/>
              </a:spcBef>
              <a:buFont typeface="Arial"/>
              <a:buChar char="–"/>
              <a:defRPr sz="4800" kern="1200">
                <a:solidFill>
                  <a:srgbClr val="808080"/>
                </a:solidFill>
                <a:latin typeface="+mn-lt"/>
                <a:ea typeface="+mn-ea"/>
                <a:cs typeface="+mn-cs"/>
              </a:defRPr>
            </a:lvl4pPr>
            <a:lvl5pPr marL="4898875" indent="-544319" algn="l" defTabSz="1088639" rtl="0" eaLnBrk="1" latinLnBrk="0" hangingPunct="1">
              <a:spcBef>
                <a:spcPct val="20000"/>
              </a:spcBef>
              <a:buFont typeface="Arial"/>
              <a:buChar char="»"/>
              <a:defRPr sz="4800" kern="1200">
                <a:solidFill>
                  <a:srgbClr val="808080"/>
                </a:solidFill>
                <a:latin typeface="+mn-lt"/>
                <a:ea typeface="+mn-ea"/>
                <a:cs typeface="+mn-cs"/>
              </a:defRPr>
            </a:lvl5pPr>
            <a:lvl6pPr marL="5987514" indent="-544319" algn="l" defTabSz="1088639" rtl="0" eaLnBrk="1" latinLnBrk="0" hangingPunct="1">
              <a:spcBef>
                <a:spcPct val="20000"/>
              </a:spcBef>
              <a:buFont typeface="Arial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076153" indent="-544319" algn="l" defTabSz="1088639" rtl="0" eaLnBrk="1" latinLnBrk="0" hangingPunct="1">
              <a:spcBef>
                <a:spcPct val="20000"/>
              </a:spcBef>
              <a:buFont typeface="Arial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164792" indent="-544319" algn="l" defTabSz="1088639" rtl="0" eaLnBrk="1" latinLnBrk="0" hangingPunct="1">
              <a:spcBef>
                <a:spcPct val="20000"/>
              </a:spcBef>
              <a:buFont typeface="Arial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253431" indent="-544319" algn="l" defTabSz="1088639" rtl="0" eaLnBrk="1" latinLnBrk="0" hangingPunct="1">
              <a:spcBef>
                <a:spcPct val="20000"/>
              </a:spcBef>
              <a:buFont typeface="Arial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/>
              <a:t>calls</a:t>
            </a:r>
            <a:r>
              <a:rPr lang="de-DE" dirty="0"/>
              <a:t>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setProjectEnvironment.sh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/>
              <a:t>first</a:t>
            </a:r>
            <a:endParaRPr lang="de-DE" dirty="0"/>
          </a:p>
          <a:p>
            <a:r>
              <a:rPr lang="de-DE" dirty="0"/>
              <a:t>Prompts </a:t>
            </a:r>
            <a:r>
              <a:rPr lang="de-DE" dirty="0" err="1"/>
              <a:t>for</a:t>
            </a:r>
            <a:r>
              <a:rPr lang="de-DE" dirty="0"/>
              <a:t> like-filter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db</a:t>
            </a:r>
            <a:r>
              <a:rPr lang="de-DE" dirty="0"/>
              <a:t> </a:t>
            </a:r>
            <a:r>
              <a:rPr lang="de-DE" dirty="0" err="1"/>
              <a:t>objects</a:t>
            </a:r>
            <a:endParaRPr lang="de-DE" dirty="0"/>
          </a:p>
          <a:p>
            <a:r>
              <a:rPr lang="de-DE" dirty="0" err="1"/>
              <a:t>Uses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connection</a:t>
            </a:r>
            <a:r>
              <a:rPr lang="de-DE" dirty="0"/>
              <a:t> </a:t>
            </a:r>
            <a:r>
              <a:rPr lang="de-DE" dirty="0" err="1"/>
              <a:t>pool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development</a:t>
            </a:r>
            <a:r>
              <a:rPr lang="de-DE" dirty="0"/>
              <a:t> </a:t>
            </a:r>
            <a:r>
              <a:rPr lang="de-DE" dirty="0" err="1"/>
              <a:t>environment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90B36BC-B0FD-A841-A38F-BAC87283B5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358" y="8481384"/>
            <a:ext cx="13443304" cy="498315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9" name="Abgerundetes Rechteck 8">
            <a:extLst>
              <a:ext uri="{FF2B5EF4-FFF2-40B4-BE49-F238E27FC236}">
                <a16:creationId xmlns:a16="http://schemas.microsoft.com/office/drawing/2014/main" id="{8A068A72-CF1B-0E4D-A116-0172E6596682}"/>
              </a:ext>
            </a:extLst>
          </p:cNvPr>
          <p:cNvSpPr/>
          <p:nvPr/>
        </p:nvSpPr>
        <p:spPr bwMode="auto">
          <a:xfrm>
            <a:off x="1258887" y="8708984"/>
            <a:ext cx="8274219" cy="732924"/>
          </a:xfrm>
          <a:prstGeom prst="roundRect">
            <a:avLst/>
          </a:prstGeom>
          <a:solidFill>
            <a:schemeClr val="accent1">
              <a:alpha val="10000"/>
            </a:schemeClr>
          </a:solidFill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0" tIns="0" rIns="0" bIns="0" anchor="ctr"/>
          <a:lstStyle/>
          <a:p>
            <a:pPr>
              <a:buFont typeface="Wingdings" pitchFamily="2" charset="2"/>
              <a:buNone/>
              <a:defRPr/>
            </a:pPr>
            <a:endParaRPr lang="de-DE">
              <a:latin typeface="Arial Unicode MS" pitchFamily="34" charset="-128"/>
              <a:ea typeface="+mn-ea"/>
              <a:cs typeface="+mn-cs"/>
            </a:endParaRPr>
          </a:p>
        </p:txBody>
      </p:sp>
      <p:sp>
        <p:nvSpPr>
          <p:cNvPr id="10" name="Abgerundetes Rechteck 9">
            <a:extLst>
              <a:ext uri="{FF2B5EF4-FFF2-40B4-BE49-F238E27FC236}">
                <a16:creationId xmlns:a16="http://schemas.microsoft.com/office/drawing/2014/main" id="{3519C9F9-10A1-A749-A832-C79533EDB1F3}"/>
              </a:ext>
            </a:extLst>
          </p:cNvPr>
          <p:cNvSpPr/>
          <p:nvPr/>
        </p:nvSpPr>
        <p:spPr bwMode="auto">
          <a:xfrm>
            <a:off x="1258886" y="11818592"/>
            <a:ext cx="13157505" cy="1645947"/>
          </a:xfrm>
          <a:prstGeom prst="roundRect">
            <a:avLst/>
          </a:prstGeom>
          <a:solidFill>
            <a:schemeClr val="accent1">
              <a:alpha val="10000"/>
            </a:schemeClr>
          </a:solidFill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0" tIns="0" rIns="0" bIns="0" anchor="ctr"/>
          <a:lstStyle/>
          <a:p>
            <a:pPr>
              <a:buFont typeface="Wingdings" pitchFamily="2" charset="2"/>
              <a:buNone/>
              <a:defRPr/>
            </a:pPr>
            <a:endParaRPr lang="de-DE">
              <a:latin typeface="Arial Unicode MS" pitchFamily="34" charset="-128"/>
              <a:ea typeface="+mn-ea"/>
              <a:cs typeface="+mn-cs"/>
            </a:endParaRPr>
          </a:p>
        </p:txBody>
      </p:sp>
      <p:sp>
        <p:nvSpPr>
          <p:cNvPr id="11" name="Abgerundetes Rechteck 10">
            <a:extLst>
              <a:ext uri="{FF2B5EF4-FFF2-40B4-BE49-F238E27FC236}">
                <a16:creationId xmlns:a16="http://schemas.microsoft.com/office/drawing/2014/main" id="{918D7D6E-3500-8D4E-9060-291D30DDB296}"/>
              </a:ext>
            </a:extLst>
          </p:cNvPr>
          <p:cNvSpPr/>
          <p:nvPr/>
        </p:nvSpPr>
        <p:spPr bwMode="auto">
          <a:xfrm>
            <a:off x="3340605" y="11863949"/>
            <a:ext cx="8546596" cy="537378"/>
          </a:xfrm>
          <a:prstGeom prst="roundRect">
            <a:avLst/>
          </a:prstGeom>
          <a:solidFill>
            <a:schemeClr val="accent1">
              <a:alpha val="10000"/>
            </a:schemeClr>
          </a:solidFill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0" tIns="0" rIns="0" bIns="0" anchor="ctr"/>
          <a:lstStyle/>
          <a:p>
            <a:pPr>
              <a:buFont typeface="Wingdings" pitchFamily="2" charset="2"/>
              <a:buNone/>
              <a:defRPr/>
            </a:pPr>
            <a:endParaRPr lang="de-DE">
              <a:latin typeface="Arial Unicode MS" pitchFamily="34" charset="-128"/>
              <a:ea typeface="+mn-ea"/>
              <a:cs typeface="+mn-cs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64F4B74-7A61-5548-BA61-EC097B023E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8886" y="3079390"/>
            <a:ext cx="20805806" cy="158749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537482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9" grpId="0" animBg="1"/>
      <p:bldP spid="10" grpId="0" animBg="1"/>
      <p:bldP spid="11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4A5A47-A541-3E45-B751-829AFEFFB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The Solution - EXPORT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9D2D66F-04F0-0640-BA49-C0428BDC8D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9359" y="2354905"/>
            <a:ext cx="15323371" cy="9897422"/>
          </a:xfrm>
        </p:spPr>
        <p:txBody>
          <a:bodyPr>
            <a:normAutofit/>
          </a:bodyPr>
          <a:lstStyle/>
          <a:p>
            <a:r>
              <a:rPr lang="de-DE" dirty="0"/>
              <a:t>Folder 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„opal-tools/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conf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“</a:t>
            </a:r>
          </a:p>
          <a:p>
            <a:pPr lvl="1"/>
            <a:r>
              <a:rPr lang="de-DE" dirty="0" err="1"/>
              <a:t>Config</a:t>
            </a:r>
            <a:r>
              <a:rPr lang="de-DE" dirty="0"/>
              <a:t> </a:t>
            </a:r>
            <a:r>
              <a:rPr lang="de-DE" dirty="0" err="1"/>
              <a:t>files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logging</a:t>
            </a:r>
            <a:endParaRPr lang="de-DE" dirty="0"/>
          </a:p>
          <a:p>
            <a:pPr lvl="1"/>
            <a:r>
              <a:rPr lang="de-DE" dirty="0" err="1"/>
              <a:t>Config</a:t>
            </a:r>
            <a:r>
              <a:rPr lang="de-DE" dirty="0"/>
              <a:t> </a:t>
            </a:r>
            <a:r>
              <a:rPr lang="de-DE" dirty="0" err="1"/>
              <a:t>file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global </a:t>
            </a:r>
            <a:r>
              <a:rPr lang="de-DE" dirty="0" err="1"/>
              <a:t>settings</a:t>
            </a:r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694CC52E-0A08-4C48-BBC1-48F09A2F25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42732" y="549276"/>
            <a:ext cx="7116415" cy="1261744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Abgerundetes Rechteck 5">
            <a:extLst>
              <a:ext uri="{FF2B5EF4-FFF2-40B4-BE49-F238E27FC236}">
                <a16:creationId xmlns:a16="http://schemas.microsoft.com/office/drawing/2014/main" id="{498B12BF-D4D1-5A4A-B39A-8D1B7FD5EDCD}"/>
              </a:ext>
            </a:extLst>
          </p:cNvPr>
          <p:cNvSpPr/>
          <p:nvPr/>
        </p:nvSpPr>
        <p:spPr bwMode="auto">
          <a:xfrm>
            <a:off x="16542732" y="8517419"/>
            <a:ext cx="7116415" cy="2066760"/>
          </a:xfrm>
          <a:prstGeom prst="roundRect">
            <a:avLst/>
          </a:prstGeom>
          <a:solidFill>
            <a:schemeClr val="accent1">
              <a:alpha val="10000"/>
            </a:schemeClr>
          </a:solidFill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0" tIns="0" rIns="0" bIns="0" anchor="ctr"/>
          <a:lstStyle/>
          <a:p>
            <a:pPr>
              <a:buFont typeface="Wingdings" pitchFamily="2" charset="2"/>
              <a:buNone/>
              <a:defRPr/>
            </a:pPr>
            <a:endParaRPr lang="de-DE">
              <a:latin typeface="Arial Unicode MS" pitchFamily="34" charset="-128"/>
              <a:ea typeface="+mn-ea"/>
              <a:cs typeface="+mn-cs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B968166-7AC8-A842-BD5E-9127E132E8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1236" y="6068858"/>
            <a:ext cx="14648661" cy="741790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9" name="Abgerundetes Rechteck 8">
            <a:extLst>
              <a:ext uri="{FF2B5EF4-FFF2-40B4-BE49-F238E27FC236}">
                <a16:creationId xmlns:a16="http://schemas.microsoft.com/office/drawing/2014/main" id="{D3583BAC-9C9F-DC48-8B9C-49101C4D8AD5}"/>
              </a:ext>
            </a:extLst>
          </p:cNvPr>
          <p:cNvSpPr/>
          <p:nvPr/>
        </p:nvSpPr>
        <p:spPr bwMode="auto">
          <a:xfrm>
            <a:off x="2024975" y="8586287"/>
            <a:ext cx="13340921" cy="557712"/>
          </a:xfrm>
          <a:prstGeom prst="roundRect">
            <a:avLst/>
          </a:prstGeom>
          <a:solidFill>
            <a:schemeClr val="accent1">
              <a:alpha val="10000"/>
            </a:schemeClr>
          </a:solidFill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0" tIns="0" rIns="0" bIns="0" anchor="ctr"/>
          <a:lstStyle/>
          <a:p>
            <a:pPr>
              <a:buFont typeface="Wingdings" pitchFamily="2" charset="2"/>
              <a:buNone/>
              <a:defRPr/>
            </a:pPr>
            <a:endParaRPr lang="de-DE">
              <a:latin typeface="Arial Unicode MS" pitchFamily="34" charset="-128"/>
              <a:ea typeface="+mn-ea"/>
              <a:cs typeface="+mn-cs"/>
            </a:endParaRPr>
          </a:p>
        </p:txBody>
      </p:sp>
      <p:sp>
        <p:nvSpPr>
          <p:cNvPr id="10" name="Abgerundetes Rechteck 9">
            <a:extLst>
              <a:ext uri="{FF2B5EF4-FFF2-40B4-BE49-F238E27FC236}">
                <a16:creationId xmlns:a16="http://schemas.microsoft.com/office/drawing/2014/main" id="{B2C396B3-B660-7A44-B7D0-143B682D5163}"/>
              </a:ext>
            </a:extLst>
          </p:cNvPr>
          <p:cNvSpPr/>
          <p:nvPr/>
        </p:nvSpPr>
        <p:spPr bwMode="auto">
          <a:xfrm>
            <a:off x="2024973" y="8993086"/>
            <a:ext cx="13340921" cy="886409"/>
          </a:xfrm>
          <a:prstGeom prst="roundRect">
            <a:avLst/>
          </a:prstGeom>
          <a:solidFill>
            <a:schemeClr val="accent1">
              <a:alpha val="10000"/>
            </a:schemeClr>
          </a:solidFill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0" tIns="0" rIns="0" bIns="0" anchor="ctr"/>
          <a:lstStyle/>
          <a:p>
            <a:pPr>
              <a:buFont typeface="Wingdings" pitchFamily="2" charset="2"/>
              <a:buNone/>
              <a:defRPr/>
            </a:pPr>
            <a:endParaRPr lang="de-DE">
              <a:latin typeface="Arial Unicode MS" pitchFamily="34" charset="-128"/>
              <a:ea typeface="+mn-ea"/>
              <a:cs typeface="+mn-cs"/>
            </a:endParaRPr>
          </a:p>
        </p:txBody>
      </p:sp>
      <p:sp>
        <p:nvSpPr>
          <p:cNvPr id="11" name="Abgerundetes Rechteck 10">
            <a:extLst>
              <a:ext uri="{FF2B5EF4-FFF2-40B4-BE49-F238E27FC236}">
                <a16:creationId xmlns:a16="http://schemas.microsoft.com/office/drawing/2014/main" id="{402359A3-7D72-994D-B00B-A93F3DA77C18}"/>
              </a:ext>
            </a:extLst>
          </p:cNvPr>
          <p:cNvSpPr/>
          <p:nvPr/>
        </p:nvSpPr>
        <p:spPr bwMode="auto">
          <a:xfrm>
            <a:off x="2024971" y="9720905"/>
            <a:ext cx="13340921" cy="557712"/>
          </a:xfrm>
          <a:prstGeom prst="roundRect">
            <a:avLst/>
          </a:prstGeom>
          <a:solidFill>
            <a:schemeClr val="accent1">
              <a:alpha val="10000"/>
            </a:schemeClr>
          </a:solidFill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0" tIns="0" rIns="0" bIns="0" anchor="ctr"/>
          <a:lstStyle/>
          <a:p>
            <a:pPr>
              <a:buFont typeface="Wingdings" pitchFamily="2" charset="2"/>
              <a:buNone/>
              <a:defRPr/>
            </a:pPr>
            <a:endParaRPr lang="de-DE">
              <a:latin typeface="Arial Unicode MS" pitchFamily="34" charset="-128"/>
              <a:ea typeface="+mn-ea"/>
              <a:cs typeface="+mn-cs"/>
            </a:endParaRPr>
          </a:p>
        </p:txBody>
      </p:sp>
      <p:sp>
        <p:nvSpPr>
          <p:cNvPr id="12" name="Abgerundetes Rechteck 11">
            <a:extLst>
              <a:ext uri="{FF2B5EF4-FFF2-40B4-BE49-F238E27FC236}">
                <a16:creationId xmlns:a16="http://schemas.microsoft.com/office/drawing/2014/main" id="{A689913C-D881-9848-9A4C-4792401ECD21}"/>
              </a:ext>
            </a:extLst>
          </p:cNvPr>
          <p:cNvSpPr/>
          <p:nvPr/>
        </p:nvSpPr>
        <p:spPr bwMode="auto">
          <a:xfrm>
            <a:off x="2024971" y="10051559"/>
            <a:ext cx="13340921" cy="557712"/>
          </a:xfrm>
          <a:prstGeom prst="roundRect">
            <a:avLst/>
          </a:prstGeom>
          <a:solidFill>
            <a:schemeClr val="accent1">
              <a:alpha val="10000"/>
            </a:schemeClr>
          </a:solidFill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0" tIns="0" rIns="0" bIns="0" anchor="ctr"/>
          <a:lstStyle/>
          <a:p>
            <a:pPr>
              <a:buFont typeface="Wingdings" pitchFamily="2" charset="2"/>
              <a:buNone/>
              <a:defRPr/>
            </a:pPr>
            <a:endParaRPr lang="de-DE">
              <a:latin typeface="Arial Unicode MS" pitchFamily="34" charset="-128"/>
              <a:ea typeface="+mn-ea"/>
              <a:cs typeface="+mn-cs"/>
            </a:endParaRPr>
          </a:p>
        </p:txBody>
      </p:sp>
      <p:sp>
        <p:nvSpPr>
          <p:cNvPr id="13" name="Abgerundetes Rechteck 12">
            <a:extLst>
              <a:ext uri="{FF2B5EF4-FFF2-40B4-BE49-F238E27FC236}">
                <a16:creationId xmlns:a16="http://schemas.microsoft.com/office/drawing/2014/main" id="{6970B0D7-4303-684C-9ED1-C30C2D8E99D1}"/>
              </a:ext>
            </a:extLst>
          </p:cNvPr>
          <p:cNvSpPr/>
          <p:nvPr/>
        </p:nvSpPr>
        <p:spPr bwMode="auto">
          <a:xfrm>
            <a:off x="2024971" y="10442893"/>
            <a:ext cx="13340921" cy="557712"/>
          </a:xfrm>
          <a:prstGeom prst="roundRect">
            <a:avLst/>
          </a:prstGeom>
          <a:solidFill>
            <a:schemeClr val="accent1">
              <a:alpha val="10000"/>
            </a:schemeClr>
          </a:solidFill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0" tIns="0" rIns="0" bIns="0" anchor="ctr"/>
          <a:lstStyle/>
          <a:p>
            <a:pPr>
              <a:buFont typeface="Wingdings" pitchFamily="2" charset="2"/>
              <a:buNone/>
              <a:defRPr/>
            </a:pPr>
            <a:endParaRPr lang="de-DE">
              <a:latin typeface="Arial Unicode MS" pitchFamily="34" charset="-128"/>
              <a:ea typeface="+mn-ea"/>
              <a:cs typeface="+mn-cs"/>
            </a:endParaRPr>
          </a:p>
        </p:txBody>
      </p:sp>
      <p:sp>
        <p:nvSpPr>
          <p:cNvPr id="14" name="Abgerundetes Rechteck 13">
            <a:extLst>
              <a:ext uri="{FF2B5EF4-FFF2-40B4-BE49-F238E27FC236}">
                <a16:creationId xmlns:a16="http://schemas.microsoft.com/office/drawing/2014/main" id="{8F395540-6FE3-874D-93B7-0958426BEB69}"/>
              </a:ext>
            </a:extLst>
          </p:cNvPr>
          <p:cNvSpPr/>
          <p:nvPr/>
        </p:nvSpPr>
        <p:spPr bwMode="auto">
          <a:xfrm>
            <a:off x="2024971" y="10803383"/>
            <a:ext cx="13340921" cy="557712"/>
          </a:xfrm>
          <a:prstGeom prst="roundRect">
            <a:avLst/>
          </a:prstGeom>
          <a:solidFill>
            <a:schemeClr val="accent1">
              <a:alpha val="10000"/>
            </a:schemeClr>
          </a:solidFill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0" tIns="0" rIns="0" bIns="0" anchor="ctr"/>
          <a:lstStyle/>
          <a:p>
            <a:pPr>
              <a:buFont typeface="Wingdings" pitchFamily="2" charset="2"/>
              <a:buNone/>
              <a:defRPr/>
            </a:pPr>
            <a:endParaRPr lang="de-DE">
              <a:latin typeface="Arial Unicode MS" pitchFamily="34" charset="-128"/>
              <a:ea typeface="+mn-ea"/>
              <a:cs typeface="+mn-cs"/>
            </a:endParaRPr>
          </a:p>
        </p:txBody>
      </p:sp>
      <p:sp>
        <p:nvSpPr>
          <p:cNvPr id="15" name="Abgerundetes Rechteck 14">
            <a:extLst>
              <a:ext uri="{FF2B5EF4-FFF2-40B4-BE49-F238E27FC236}">
                <a16:creationId xmlns:a16="http://schemas.microsoft.com/office/drawing/2014/main" id="{3CB05CB2-9F9D-3D4B-A303-F1A04DEA9B5C}"/>
              </a:ext>
            </a:extLst>
          </p:cNvPr>
          <p:cNvSpPr/>
          <p:nvPr/>
        </p:nvSpPr>
        <p:spPr bwMode="auto">
          <a:xfrm>
            <a:off x="2024971" y="11145127"/>
            <a:ext cx="13340921" cy="923099"/>
          </a:xfrm>
          <a:prstGeom prst="roundRect">
            <a:avLst/>
          </a:prstGeom>
          <a:solidFill>
            <a:schemeClr val="accent1">
              <a:alpha val="10000"/>
            </a:schemeClr>
          </a:solidFill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0" tIns="0" rIns="0" bIns="0" anchor="ctr"/>
          <a:lstStyle/>
          <a:p>
            <a:pPr>
              <a:buFont typeface="Wingdings" pitchFamily="2" charset="2"/>
              <a:buNone/>
              <a:defRPr/>
            </a:pPr>
            <a:endParaRPr lang="de-DE">
              <a:latin typeface="Arial Unicode MS" pitchFamily="34" charset="-128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42224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4A5A47-A541-3E45-B751-829AFEFFB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The Solution - EXPORT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9D2D66F-04F0-0640-BA49-C0428BDC8D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9359" y="2354905"/>
            <a:ext cx="15323371" cy="9897422"/>
          </a:xfrm>
        </p:spPr>
        <p:txBody>
          <a:bodyPr>
            <a:normAutofit/>
          </a:bodyPr>
          <a:lstStyle/>
          <a:p>
            <a:r>
              <a:rPr lang="de-DE" dirty="0"/>
              <a:t>Folder „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opal-tools/export-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scripts</a:t>
            </a:r>
            <a:r>
              <a:rPr lang="de-DE" dirty="0"/>
              <a:t>“</a:t>
            </a:r>
          </a:p>
          <a:p>
            <a:pPr lvl="1"/>
            <a:r>
              <a:rPr lang="de-DE" dirty="0"/>
              <a:t>Run </a:t>
            </a:r>
            <a:r>
              <a:rPr lang="de-DE" dirty="0" err="1"/>
              <a:t>before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after </a:t>
            </a:r>
            <a:r>
              <a:rPr lang="de-DE" dirty="0" err="1"/>
              <a:t>exporting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DDL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selected</a:t>
            </a:r>
            <a:r>
              <a:rPr lang="de-DE" dirty="0"/>
              <a:t> </a:t>
            </a:r>
            <a:r>
              <a:rPr lang="de-DE" dirty="0" err="1"/>
              <a:t>objects</a:t>
            </a:r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694CC52E-0A08-4C48-BBC1-48F09A2F25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42732" y="549276"/>
            <a:ext cx="7116415" cy="1261744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8" name="Abgerundetes Rechteck 7">
            <a:extLst>
              <a:ext uri="{FF2B5EF4-FFF2-40B4-BE49-F238E27FC236}">
                <a16:creationId xmlns:a16="http://schemas.microsoft.com/office/drawing/2014/main" id="{D84234C5-D482-4F47-B152-6F1F6D4D0BFD}"/>
              </a:ext>
            </a:extLst>
          </p:cNvPr>
          <p:cNvSpPr/>
          <p:nvPr/>
        </p:nvSpPr>
        <p:spPr bwMode="auto">
          <a:xfrm>
            <a:off x="16542732" y="10635381"/>
            <a:ext cx="7116415" cy="1355816"/>
          </a:xfrm>
          <a:prstGeom prst="roundRect">
            <a:avLst/>
          </a:prstGeom>
          <a:solidFill>
            <a:schemeClr val="accent1">
              <a:alpha val="10000"/>
            </a:schemeClr>
          </a:solidFill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0" tIns="0" rIns="0" bIns="0" anchor="ctr"/>
          <a:lstStyle/>
          <a:p>
            <a:pPr>
              <a:buFont typeface="Wingdings" pitchFamily="2" charset="2"/>
              <a:buNone/>
              <a:defRPr/>
            </a:pPr>
            <a:endParaRPr lang="de-DE">
              <a:latin typeface="Arial Unicode MS" pitchFamily="34" charset="-128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54207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4A5A47-A541-3E45-B751-829AFEFFB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The Solution - EXPORT</a:t>
            </a:r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62A24B4F-5D51-4943-AAF2-D9BC0538BBBE}"/>
              </a:ext>
            </a:extLst>
          </p:cNvPr>
          <p:cNvSpPr txBox="1">
            <a:spLocks/>
          </p:cNvSpPr>
          <p:nvPr/>
        </p:nvSpPr>
        <p:spPr>
          <a:xfrm>
            <a:off x="13046418" y="2234658"/>
            <a:ext cx="10366873" cy="947740"/>
          </a:xfrm>
          <a:prstGeom prst="rect">
            <a:avLst/>
          </a:prstGeom>
        </p:spPr>
        <p:txBody>
          <a:bodyPr vert="horz" lIns="217728" tIns="108864" rIns="217728" bIns="108864" rtlCol="0" anchor="ctr">
            <a:normAutofit fontScale="77500" lnSpcReduction="20000"/>
          </a:bodyPr>
          <a:lstStyle>
            <a:lvl1pPr marL="816479" indent="-816479" algn="l" defTabSz="1088639" rtl="0" eaLnBrk="1" latinLnBrk="0" hangingPunct="1">
              <a:spcBef>
                <a:spcPct val="20000"/>
              </a:spcBef>
              <a:buFont typeface="Arial"/>
              <a:buChar char="•"/>
              <a:defRPr lang="de-DE" sz="6600" kern="1200">
                <a:solidFill>
                  <a:srgbClr val="808080"/>
                </a:solidFill>
                <a:latin typeface="Calibri"/>
                <a:ea typeface="+mj-ea"/>
                <a:cs typeface="Calibri"/>
              </a:defRPr>
            </a:lvl1pPr>
            <a:lvl2pPr marL="1769038" indent="-680399" algn="l" defTabSz="1088639" rtl="0" eaLnBrk="1" latinLnBrk="0" hangingPunct="1">
              <a:spcBef>
                <a:spcPct val="20000"/>
              </a:spcBef>
              <a:buFont typeface="Arial"/>
              <a:buChar char="–"/>
              <a:defRPr sz="6100" kern="1200">
                <a:solidFill>
                  <a:srgbClr val="808080"/>
                </a:solidFill>
                <a:latin typeface="+mn-lt"/>
                <a:ea typeface="+mn-ea"/>
                <a:cs typeface="+mn-cs"/>
              </a:defRPr>
            </a:lvl2pPr>
            <a:lvl3pPr marL="2721597" indent="-544319" algn="l" defTabSz="1088639" rtl="0" eaLnBrk="1" latinLnBrk="0" hangingPunct="1">
              <a:spcBef>
                <a:spcPct val="20000"/>
              </a:spcBef>
              <a:buFont typeface="Arial"/>
              <a:buChar char="•"/>
              <a:defRPr sz="5700" kern="1200">
                <a:solidFill>
                  <a:srgbClr val="808080"/>
                </a:solidFill>
                <a:latin typeface="+mn-lt"/>
                <a:ea typeface="+mn-ea"/>
                <a:cs typeface="+mn-cs"/>
              </a:defRPr>
            </a:lvl3pPr>
            <a:lvl4pPr marL="3810236" indent="-544319" algn="l" defTabSz="1088639" rtl="0" eaLnBrk="1" latinLnBrk="0" hangingPunct="1">
              <a:spcBef>
                <a:spcPct val="20000"/>
              </a:spcBef>
              <a:buFont typeface="Arial"/>
              <a:buChar char="–"/>
              <a:defRPr sz="4800" kern="1200">
                <a:solidFill>
                  <a:srgbClr val="808080"/>
                </a:solidFill>
                <a:latin typeface="+mn-lt"/>
                <a:ea typeface="+mn-ea"/>
                <a:cs typeface="+mn-cs"/>
              </a:defRPr>
            </a:lvl4pPr>
            <a:lvl5pPr marL="4898875" indent="-544319" algn="l" defTabSz="1088639" rtl="0" eaLnBrk="1" latinLnBrk="0" hangingPunct="1">
              <a:spcBef>
                <a:spcPct val="20000"/>
              </a:spcBef>
              <a:buFont typeface="Arial"/>
              <a:buChar char="»"/>
              <a:defRPr sz="4800" kern="1200">
                <a:solidFill>
                  <a:srgbClr val="808080"/>
                </a:solidFill>
                <a:latin typeface="+mn-lt"/>
                <a:ea typeface="+mn-ea"/>
                <a:cs typeface="+mn-cs"/>
              </a:defRPr>
            </a:lvl5pPr>
            <a:lvl6pPr marL="5987514" indent="-544319" algn="l" defTabSz="1088639" rtl="0" eaLnBrk="1" latinLnBrk="0" hangingPunct="1">
              <a:spcBef>
                <a:spcPct val="20000"/>
              </a:spcBef>
              <a:buFont typeface="Arial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076153" indent="-544319" algn="l" defTabSz="1088639" rtl="0" eaLnBrk="1" latinLnBrk="0" hangingPunct="1">
              <a:spcBef>
                <a:spcPct val="20000"/>
              </a:spcBef>
              <a:buFont typeface="Arial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164792" indent="-544319" algn="l" defTabSz="1088639" rtl="0" eaLnBrk="1" latinLnBrk="0" hangingPunct="1">
              <a:spcBef>
                <a:spcPct val="20000"/>
              </a:spcBef>
              <a:buFont typeface="Arial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253431" indent="-544319" algn="l" defTabSz="1088639" rtl="0" eaLnBrk="1" latinLnBrk="0" hangingPunct="1">
              <a:spcBef>
                <a:spcPct val="20000"/>
              </a:spcBef>
              <a:buFont typeface="Arial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opal-export-post-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script.sql</a:t>
            </a:r>
            <a:endParaRPr lang="de-DE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9D78C214-1A28-4F40-A240-F219A8D6A1B7}"/>
              </a:ext>
            </a:extLst>
          </p:cNvPr>
          <p:cNvSpPr txBox="1">
            <a:spLocks/>
          </p:cNvSpPr>
          <p:nvPr/>
        </p:nvSpPr>
        <p:spPr>
          <a:xfrm>
            <a:off x="1219359" y="2241778"/>
            <a:ext cx="10121398" cy="947740"/>
          </a:xfrm>
          <a:prstGeom prst="rect">
            <a:avLst/>
          </a:prstGeom>
        </p:spPr>
        <p:txBody>
          <a:bodyPr vert="horz" lIns="217728" tIns="108864" rIns="217728" bIns="108864" rtlCol="0" anchor="ctr">
            <a:normAutofit fontScale="77500" lnSpcReduction="20000"/>
          </a:bodyPr>
          <a:lstStyle>
            <a:lvl1pPr marL="816479" indent="-816479" algn="l" defTabSz="1088639" rtl="0" eaLnBrk="1" latinLnBrk="0" hangingPunct="1">
              <a:spcBef>
                <a:spcPct val="20000"/>
              </a:spcBef>
              <a:buFont typeface="Arial"/>
              <a:buChar char="•"/>
              <a:defRPr lang="de-DE" sz="6600" kern="1200">
                <a:solidFill>
                  <a:srgbClr val="808080"/>
                </a:solidFill>
                <a:latin typeface="Calibri"/>
                <a:ea typeface="+mj-ea"/>
                <a:cs typeface="Calibri"/>
              </a:defRPr>
            </a:lvl1pPr>
            <a:lvl2pPr marL="1769038" indent="-680399" algn="l" defTabSz="1088639" rtl="0" eaLnBrk="1" latinLnBrk="0" hangingPunct="1">
              <a:spcBef>
                <a:spcPct val="20000"/>
              </a:spcBef>
              <a:buFont typeface="Arial"/>
              <a:buChar char="–"/>
              <a:defRPr sz="6100" kern="1200">
                <a:solidFill>
                  <a:srgbClr val="808080"/>
                </a:solidFill>
                <a:latin typeface="+mn-lt"/>
                <a:ea typeface="+mn-ea"/>
                <a:cs typeface="+mn-cs"/>
              </a:defRPr>
            </a:lvl2pPr>
            <a:lvl3pPr marL="2721597" indent="-544319" algn="l" defTabSz="1088639" rtl="0" eaLnBrk="1" latinLnBrk="0" hangingPunct="1">
              <a:spcBef>
                <a:spcPct val="20000"/>
              </a:spcBef>
              <a:buFont typeface="Arial"/>
              <a:buChar char="•"/>
              <a:defRPr sz="5700" kern="1200">
                <a:solidFill>
                  <a:srgbClr val="808080"/>
                </a:solidFill>
                <a:latin typeface="+mn-lt"/>
                <a:ea typeface="+mn-ea"/>
                <a:cs typeface="+mn-cs"/>
              </a:defRPr>
            </a:lvl3pPr>
            <a:lvl4pPr marL="3810236" indent="-544319" algn="l" defTabSz="1088639" rtl="0" eaLnBrk="1" latinLnBrk="0" hangingPunct="1">
              <a:spcBef>
                <a:spcPct val="20000"/>
              </a:spcBef>
              <a:buFont typeface="Arial"/>
              <a:buChar char="–"/>
              <a:defRPr sz="4800" kern="1200">
                <a:solidFill>
                  <a:srgbClr val="808080"/>
                </a:solidFill>
                <a:latin typeface="+mn-lt"/>
                <a:ea typeface="+mn-ea"/>
                <a:cs typeface="+mn-cs"/>
              </a:defRPr>
            </a:lvl4pPr>
            <a:lvl5pPr marL="4898875" indent="-544319" algn="l" defTabSz="1088639" rtl="0" eaLnBrk="1" latinLnBrk="0" hangingPunct="1">
              <a:spcBef>
                <a:spcPct val="20000"/>
              </a:spcBef>
              <a:buFont typeface="Arial"/>
              <a:buChar char="»"/>
              <a:defRPr sz="4800" kern="1200">
                <a:solidFill>
                  <a:srgbClr val="808080"/>
                </a:solidFill>
                <a:latin typeface="+mn-lt"/>
                <a:ea typeface="+mn-ea"/>
                <a:cs typeface="+mn-cs"/>
              </a:defRPr>
            </a:lvl5pPr>
            <a:lvl6pPr marL="5987514" indent="-544319" algn="l" defTabSz="1088639" rtl="0" eaLnBrk="1" latinLnBrk="0" hangingPunct="1">
              <a:spcBef>
                <a:spcPct val="20000"/>
              </a:spcBef>
              <a:buFont typeface="Arial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076153" indent="-544319" algn="l" defTabSz="1088639" rtl="0" eaLnBrk="1" latinLnBrk="0" hangingPunct="1">
              <a:spcBef>
                <a:spcPct val="20000"/>
              </a:spcBef>
              <a:buFont typeface="Arial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164792" indent="-544319" algn="l" defTabSz="1088639" rtl="0" eaLnBrk="1" latinLnBrk="0" hangingPunct="1">
              <a:spcBef>
                <a:spcPct val="20000"/>
              </a:spcBef>
              <a:buFont typeface="Arial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253431" indent="-544319" algn="l" defTabSz="1088639" rtl="0" eaLnBrk="1" latinLnBrk="0" hangingPunct="1">
              <a:spcBef>
                <a:spcPct val="20000"/>
              </a:spcBef>
              <a:buFont typeface="Arial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opal-export-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pre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script.sql</a:t>
            </a:r>
            <a:endParaRPr lang="de-DE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3E532D7B-D6C5-5545-9237-9496A4BC00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359" y="3189518"/>
            <a:ext cx="11277600" cy="33528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C84CE173-0AAC-5842-927B-09179D6B3C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46418" y="3189518"/>
            <a:ext cx="10366873" cy="7817954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827370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4A5A47-A541-3E45-B751-829AFEFFB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The Solution - EXPORT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9D2D66F-04F0-0640-BA49-C0428BDC8D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9359" y="2354905"/>
            <a:ext cx="15323371" cy="9897422"/>
          </a:xfrm>
        </p:spPr>
        <p:txBody>
          <a:bodyPr>
            <a:normAutofit/>
          </a:bodyPr>
          <a:lstStyle/>
          <a:p>
            <a:r>
              <a:rPr lang="de-DE" dirty="0"/>
              <a:t>Folder „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opal-tools/export-templates</a:t>
            </a:r>
            <a:r>
              <a:rPr lang="de-DE" dirty="0"/>
              <a:t>“</a:t>
            </a:r>
          </a:p>
          <a:p>
            <a:pPr lvl="1"/>
            <a:r>
              <a:rPr lang="de-DE" dirty="0" err="1"/>
              <a:t>Override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general</a:t>
            </a:r>
            <a:r>
              <a:rPr lang="de-DE" dirty="0"/>
              <a:t> </a:t>
            </a:r>
            <a:r>
              <a:rPr lang="de-DE" dirty="0" err="1"/>
              <a:t>call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dbms_metadata.get_ddl</a:t>
            </a:r>
            <a:r>
              <a:rPr lang="de-DE" dirty="0"/>
              <a:t>() 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694CC52E-0A08-4C48-BBC1-48F09A2F25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42732" y="549276"/>
            <a:ext cx="7116415" cy="1261744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8" name="Abgerundetes Rechteck 7">
            <a:extLst>
              <a:ext uri="{FF2B5EF4-FFF2-40B4-BE49-F238E27FC236}">
                <a16:creationId xmlns:a16="http://schemas.microsoft.com/office/drawing/2014/main" id="{D84234C5-D482-4F47-B152-6F1F6D4D0BFD}"/>
              </a:ext>
            </a:extLst>
          </p:cNvPr>
          <p:cNvSpPr/>
          <p:nvPr/>
        </p:nvSpPr>
        <p:spPr bwMode="auto">
          <a:xfrm>
            <a:off x="16542730" y="11867321"/>
            <a:ext cx="7116415" cy="849589"/>
          </a:xfrm>
          <a:prstGeom prst="roundRect">
            <a:avLst/>
          </a:prstGeom>
          <a:solidFill>
            <a:schemeClr val="accent1">
              <a:alpha val="10000"/>
            </a:schemeClr>
          </a:solidFill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0" tIns="0" rIns="0" bIns="0" anchor="ctr"/>
          <a:lstStyle/>
          <a:p>
            <a:pPr>
              <a:buFont typeface="Wingdings" pitchFamily="2" charset="2"/>
              <a:buNone/>
              <a:defRPr/>
            </a:pPr>
            <a:endParaRPr lang="de-DE">
              <a:latin typeface="Arial Unicode MS" pitchFamily="34" charset="-128"/>
              <a:ea typeface="+mn-ea"/>
              <a:cs typeface="+mn-cs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122AC44-6EBC-2F45-AFDB-C76D7DBD47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357" y="6804024"/>
            <a:ext cx="10502900" cy="63627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9" name="Abgerundetes Rechteck 8">
            <a:extLst>
              <a:ext uri="{FF2B5EF4-FFF2-40B4-BE49-F238E27FC236}">
                <a16:creationId xmlns:a16="http://schemas.microsoft.com/office/drawing/2014/main" id="{80AB668F-0863-564B-984E-57A743EED38B}"/>
              </a:ext>
            </a:extLst>
          </p:cNvPr>
          <p:cNvSpPr/>
          <p:nvPr/>
        </p:nvSpPr>
        <p:spPr bwMode="auto">
          <a:xfrm>
            <a:off x="1488260" y="7030277"/>
            <a:ext cx="4196923" cy="1338471"/>
          </a:xfrm>
          <a:prstGeom prst="roundRect">
            <a:avLst/>
          </a:prstGeom>
          <a:solidFill>
            <a:schemeClr val="accent1">
              <a:alpha val="10000"/>
            </a:schemeClr>
          </a:solidFill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0" tIns="0" rIns="0" bIns="0" anchor="ctr"/>
          <a:lstStyle/>
          <a:p>
            <a:pPr>
              <a:buFont typeface="Wingdings" pitchFamily="2" charset="2"/>
              <a:buNone/>
              <a:defRPr/>
            </a:pPr>
            <a:endParaRPr lang="de-DE">
              <a:latin typeface="Arial Unicode MS" pitchFamily="34" charset="-128"/>
              <a:ea typeface="+mn-ea"/>
              <a:cs typeface="+mn-cs"/>
            </a:endParaRPr>
          </a:p>
        </p:txBody>
      </p:sp>
      <p:sp>
        <p:nvSpPr>
          <p:cNvPr id="10" name="Abgerundetes Rechteck 9">
            <a:extLst>
              <a:ext uri="{FF2B5EF4-FFF2-40B4-BE49-F238E27FC236}">
                <a16:creationId xmlns:a16="http://schemas.microsoft.com/office/drawing/2014/main" id="{84FEE755-BEAE-5043-BF40-6FB31DBBE8C9}"/>
              </a:ext>
            </a:extLst>
          </p:cNvPr>
          <p:cNvSpPr/>
          <p:nvPr/>
        </p:nvSpPr>
        <p:spPr bwMode="auto">
          <a:xfrm>
            <a:off x="1605275" y="8946720"/>
            <a:ext cx="10116982" cy="520700"/>
          </a:xfrm>
          <a:prstGeom prst="roundRect">
            <a:avLst/>
          </a:prstGeom>
          <a:solidFill>
            <a:schemeClr val="accent1">
              <a:alpha val="10000"/>
            </a:schemeClr>
          </a:solidFill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0" tIns="0" rIns="0" bIns="0" anchor="ctr"/>
          <a:lstStyle/>
          <a:p>
            <a:pPr>
              <a:buFont typeface="Wingdings" pitchFamily="2" charset="2"/>
              <a:buNone/>
              <a:defRPr/>
            </a:pPr>
            <a:endParaRPr lang="de-DE">
              <a:latin typeface="Arial Unicode MS" pitchFamily="34" charset="-128"/>
              <a:ea typeface="+mn-ea"/>
              <a:cs typeface="+mn-cs"/>
            </a:endParaRPr>
          </a:p>
        </p:txBody>
      </p:sp>
      <p:sp>
        <p:nvSpPr>
          <p:cNvPr id="11" name="Abgerundetes Rechteck 10">
            <a:extLst>
              <a:ext uri="{FF2B5EF4-FFF2-40B4-BE49-F238E27FC236}">
                <a16:creationId xmlns:a16="http://schemas.microsoft.com/office/drawing/2014/main" id="{C866AC01-46EE-FF47-BBC4-1D8B530B043D}"/>
              </a:ext>
            </a:extLst>
          </p:cNvPr>
          <p:cNvSpPr/>
          <p:nvPr/>
        </p:nvSpPr>
        <p:spPr bwMode="auto">
          <a:xfrm>
            <a:off x="1591297" y="12478580"/>
            <a:ext cx="2682530" cy="541681"/>
          </a:xfrm>
          <a:prstGeom prst="roundRect">
            <a:avLst/>
          </a:prstGeom>
          <a:solidFill>
            <a:schemeClr val="accent1">
              <a:alpha val="10000"/>
            </a:schemeClr>
          </a:solidFill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0" tIns="0" rIns="0" bIns="0" anchor="ctr"/>
          <a:lstStyle/>
          <a:p>
            <a:pPr>
              <a:buFont typeface="Wingdings" pitchFamily="2" charset="2"/>
              <a:buNone/>
              <a:defRPr/>
            </a:pPr>
            <a:endParaRPr lang="de-DE">
              <a:latin typeface="Arial Unicode MS" pitchFamily="34" charset="-128"/>
              <a:ea typeface="+mn-ea"/>
              <a:cs typeface="+mn-cs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A6E1F04-3ADE-754A-AD68-19D00853C8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9388" y="7401093"/>
            <a:ext cx="9537700" cy="5207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D66D65D9-48D1-F343-976E-EFAFBF2D7F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12328" y="8112291"/>
            <a:ext cx="7531100" cy="5334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590320F6-9E8C-9343-B6B9-213486AB23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50727" y="6597650"/>
            <a:ext cx="7899400" cy="5207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3" name="Abgerundetes Rechteck 12">
            <a:extLst>
              <a:ext uri="{FF2B5EF4-FFF2-40B4-BE49-F238E27FC236}">
                <a16:creationId xmlns:a16="http://schemas.microsoft.com/office/drawing/2014/main" id="{7070ED9C-C8E6-EE4E-B53A-910371BE08EB}"/>
              </a:ext>
            </a:extLst>
          </p:cNvPr>
          <p:cNvSpPr/>
          <p:nvPr/>
        </p:nvSpPr>
        <p:spPr bwMode="auto">
          <a:xfrm>
            <a:off x="1605275" y="9566359"/>
            <a:ext cx="10116982" cy="925987"/>
          </a:xfrm>
          <a:prstGeom prst="roundRect">
            <a:avLst/>
          </a:prstGeom>
          <a:solidFill>
            <a:schemeClr val="accent1">
              <a:alpha val="10000"/>
            </a:schemeClr>
          </a:solidFill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0" tIns="0" rIns="0" bIns="0" anchor="ctr"/>
          <a:lstStyle/>
          <a:p>
            <a:pPr>
              <a:buFont typeface="Wingdings" pitchFamily="2" charset="2"/>
              <a:buNone/>
              <a:defRPr/>
            </a:pPr>
            <a:endParaRPr lang="de-DE">
              <a:latin typeface="Arial Unicode MS" pitchFamily="34" charset="-128"/>
              <a:ea typeface="+mn-ea"/>
              <a:cs typeface="+mn-cs"/>
            </a:endParaRPr>
          </a:p>
        </p:txBody>
      </p:sp>
      <p:sp>
        <p:nvSpPr>
          <p:cNvPr id="14" name="Abgerundetes Rechteck 13">
            <a:extLst>
              <a:ext uri="{FF2B5EF4-FFF2-40B4-BE49-F238E27FC236}">
                <a16:creationId xmlns:a16="http://schemas.microsoft.com/office/drawing/2014/main" id="{BD2D0DCF-1024-704D-95BF-25123C501369}"/>
              </a:ext>
            </a:extLst>
          </p:cNvPr>
          <p:cNvSpPr/>
          <p:nvPr/>
        </p:nvSpPr>
        <p:spPr bwMode="auto">
          <a:xfrm>
            <a:off x="1605275" y="10511444"/>
            <a:ext cx="10116982" cy="629798"/>
          </a:xfrm>
          <a:prstGeom prst="roundRect">
            <a:avLst/>
          </a:prstGeom>
          <a:solidFill>
            <a:schemeClr val="accent1">
              <a:alpha val="10000"/>
            </a:schemeClr>
          </a:solidFill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0" tIns="0" rIns="0" bIns="0" anchor="ctr"/>
          <a:lstStyle/>
          <a:p>
            <a:pPr>
              <a:buFont typeface="Wingdings" pitchFamily="2" charset="2"/>
              <a:buNone/>
              <a:defRPr/>
            </a:pPr>
            <a:endParaRPr lang="de-DE">
              <a:latin typeface="Arial Unicode MS" pitchFamily="34" charset="-128"/>
              <a:ea typeface="+mn-ea"/>
              <a:cs typeface="+mn-cs"/>
            </a:endParaRPr>
          </a:p>
        </p:txBody>
      </p:sp>
      <p:sp>
        <p:nvSpPr>
          <p:cNvPr id="15" name="Abgerundetes Rechteck 14">
            <a:extLst>
              <a:ext uri="{FF2B5EF4-FFF2-40B4-BE49-F238E27FC236}">
                <a16:creationId xmlns:a16="http://schemas.microsoft.com/office/drawing/2014/main" id="{AE2E9968-2F55-674F-A221-670732DEDD6D}"/>
              </a:ext>
            </a:extLst>
          </p:cNvPr>
          <p:cNvSpPr/>
          <p:nvPr/>
        </p:nvSpPr>
        <p:spPr bwMode="auto">
          <a:xfrm>
            <a:off x="1605275" y="11024075"/>
            <a:ext cx="10116982" cy="629798"/>
          </a:xfrm>
          <a:prstGeom prst="roundRect">
            <a:avLst/>
          </a:prstGeom>
          <a:solidFill>
            <a:schemeClr val="accent1">
              <a:alpha val="10000"/>
            </a:schemeClr>
          </a:solidFill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0" tIns="0" rIns="0" bIns="0" anchor="ctr"/>
          <a:lstStyle/>
          <a:p>
            <a:pPr>
              <a:buFont typeface="Wingdings" pitchFamily="2" charset="2"/>
              <a:buNone/>
              <a:defRPr/>
            </a:pPr>
            <a:endParaRPr lang="de-DE">
              <a:latin typeface="Arial Unicode MS" pitchFamily="34" charset="-128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0007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3" grpId="0" animBg="1"/>
      <p:bldP spid="14" grpId="0" animBg="1"/>
      <p:bldP spid="1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EAD2B074-57A5-3A4F-9889-C8BF59224C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73221" y="549274"/>
            <a:ext cx="5302205" cy="707682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74A5A47-A541-3E45-B751-829AFEFFB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The Solution - EXPORT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9D2D66F-04F0-0640-BA49-C0428BDC8D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9359" y="2354905"/>
            <a:ext cx="15323371" cy="9897422"/>
          </a:xfrm>
        </p:spPr>
        <p:txBody>
          <a:bodyPr>
            <a:normAutofit/>
          </a:bodyPr>
          <a:lstStyle/>
          <a:p>
            <a:r>
              <a:rPr lang="de-DE" dirty="0"/>
              <a:t>Folder „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sql</a:t>
            </a:r>
            <a:r>
              <a:rPr lang="de-DE" dirty="0"/>
              <a:t>“</a:t>
            </a:r>
          </a:p>
          <a:p>
            <a:pPr lvl="1"/>
            <a:r>
              <a:rPr lang="de-DE" dirty="0"/>
              <a:t>Export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database</a:t>
            </a:r>
            <a:r>
              <a:rPr lang="de-DE" dirty="0"/>
              <a:t> </a:t>
            </a:r>
            <a:r>
              <a:rPr lang="de-DE" dirty="0" err="1"/>
              <a:t>object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</a:t>
            </a:r>
            <a:r>
              <a:rPr lang="de-DE" dirty="0" err="1"/>
              <a:t>files</a:t>
            </a:r>
            <a:endParaRPr lang="de-DE" dirty="0"/>
          </a:p>
          <a:p>
            <a:pPr lvl="1"/>
            <a:endParaRPr lang="de-DE" dirty="0"/>
          </a:p>
        </p:txBody>
      </p:sp>
      <p:sp>
        <p:nvSpPr>
          <p:cNvPr id="8" name="Abgerundetes Rechteck 7">
            <a:extLst>
              <a:ext uri="{FF2B5EF4-FFF2-40B4-BE49-F238E27FC236}">
                <a16:creationId xmlns:a16="http://schemas.microsoft.com/office/drawing/2014/main" id="{D84234C5-D482-4F47-B152-6F1F6D4D0BFD}"/>
              </a:ext>
            </a:extLst>
          </p:cNvPr>
          <p:cNvSpPr/>
          <p:nvPr/>
        </p:nvSpPr>
        <p:spPr bwMode="auto">
          <a:xfrm>
            <a:off x="19408232" y="6304548"/>
            <a:ext cx="3831774" cy="529390"/>
          </a:xfrm>
          <a:prstGeom prst="roundRect">
            <a:avLst/>
          </a:prstGeom>
          <a:solidFill>
            <a:schemeClr val="accent1">
              <a:alpha val="10000"/>
            </a:schemeClr>
          </a:solidFill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0" tIns="0" rIns="0" bIns="0" anchor="ctr"/>
          <a:lstStyle/>
          <a:p>
            <a:pPr>
              <a:buFont typeface="Wingdings" pitchFamily="2" charset="2"/>
              <a:buNone/>
              <a:defRPr/>
            </a:pPr>
            <a:endParaRPr lang="de-DE">
              <a:latin typeface="Arial Unicode MS" pitchFamily="34" charset="-128"/>
              <a:ea typeface="+mn-ea"/>
              <a:cs typeface="+mn-cs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91A9C2F-CB4A-ED4C-86C6-6AF7C9B9E2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8344" y="5017648"/>
            <a:ext cx="14533734" cy="170120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750F3CDB-A9FE-AB4D-973B-B12BD6D6E6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8344" y="8016183"/>
            <a:ext cx="20123049" cy="5150542"/>
          </a:xfrm>
          <a:prstGeom prst="rect">
            <a:avLst/>
          </a:prstGeom>
        </p:spPr>
      </p:pic>
      <p:sp>
        <p:nvSpPr>
          <p:cNvPr id="9" name="Abgerundetes Rechteck 8">
            <a:extLst>
              <a:ext uri="{FF2B5EF4-FFF2-40B4-BE49-F238E27FC236}">
                <a16:creationId xmlns:a16="http://schemas.microsoft.com/office/drawing/2014/main" id="{E59282F5-6219-E241-BBC9-881308DE872F}"/>
              </a:ext>
            </a:extLst>
          </p:cNvPr>
          <p:cNvSpPr/>
          <p:nvPr/>
        </p:nvSpPr>
        <p:spPr bwMode="auto">
          <a:xfrm>
            <a:off x="19408232" y="2632929"/>
            <a:ext cx="2441115" cy="904356"/>
          </a:xfrm>
          <a:prstGeom prst="roundRect">
            <a:avLst/>
          </a:prstGeom>
          <a:solidFill>
            <a:schemeClr val="accent1">
              <a:alpha val="10000"/>
            </a:schemeClr>
          </a:solidFill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0" tIns="0" rIns="0" bIns="0" anchor="ctr"/>
          <a:lstStyle/>
          <a:p>
            <a:pPr>
              <a:buFont typeface="Wingdings" pitchFamily="2" charset="2"/>
              <a:buNone/>
              <a:defRPr/>
            </a:pPr>
            <a:endParaRPr lang="de-DE">
              <a:latin typeface="Arial Unicode MS" pitchFamily="34" charset="-128"/>
              <a:ea typeface="+mn-ea"/>
              <a:cs typeface="+mn-cs"/>
            </a:endParaRPr>
          </a:p>
        </p:txBody>
      </p:sp>
      <p:sp>
        <p:nvSpPr>
          <p:cNvPr id="10" name="Abgerundetes Rechteck 9">
            <a:extLst>
              <a:ext uri="{FF2B5EF4-FFF2-40B4-BE49-F238E27FC236}">
                <a16:creationId xmlns:a16="http://schemas.microsoft.com/office/drawing/2014/main" id="{52B62F87-E184-DB49-9AFD-7F187FC55059}"/>
              </a:ext>
            </a:extLst>
          </p:cNvPr>
          <p:cNvSpPr/>
          <p:nvPr/>
        </p:nvSpPr>
        <p:spPr bwMode="auto">
          <a:xfrm>
            <a:off x="5291180" y="5017647"/>
            <a:ext cx="10301746" cy="565005"/>
          </a:xfrm>
          <a:prstGeom prst="roundRect">
            <a:avLst/>
          </a:prstGeom>
          <a:solidFill>
            <a:schemeClr val="accent1">
              <a:alpha val="10000"/>
            </a:schemeClr>
          </a:solidFill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0" tIns="0" rIns="0" bIns="0" anchor="ctr"/>
          <a:lstStyle/>
          <a:p>
            <a:pPr>
              <a:buFont typeface="Wingdings" pitchFamily="2" charset="2"/>
              <a:buNone/>
              <a:defRPr/>
            </a:pPr>
            <a:endParaRPr lang="de-DE">
              <a:latin typeface="Arial Unicode MS" pitchFamily="34" charset="-128"/>
              <a:ea typeface="+mn-ea"/>
              <a:cs typeface="+mn-cs"/>
            </a:endParaRPr>
          </a:p>
        </p:txBody>
      </p:sp>
      <p:sp>
        <p:nvSpPr>
          <p:cNvPr id="11" name="Abgerundetes Rechteck 10">
            <a:extLst>
              <a:ext uri="{FF2B5EF4-FFF2-40B4-BE49-F238E27FC236}">
                <a16:creationId xmlns:a16="http://schemas.microsoft.com/office/drawing/2014/main" id="{58DD8A00-5611-224F-A376-BE6A8F4286B8}"/>
              </a:ext>
            </a:extLst>
          </p:cNvPr>
          <p:cNvSpPr/>
          <p:nvPr/>
        </p:nvSpPr>
        <p:spPr bwMode="auto">
          <a:xfrm>
            <a:off x="5291180" y="5624352"/>
            <a:ext cx="10301746" cy="872701"/>
          </a:xfrm>
          <a:prstGeom prst="roundRect">
            <a:avLst/>
          </a:prstGeom>
          <a:solidFill>
            <a:schemeClr val="accent1">
              <a:alpha val="10000"/>
            </a:schemeClr>
          </a:solidFill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0" tIns="0" rIns="0" bIns="0" anchor="ctr"/>
          <a:lstStyle/>
          <a:p>
            <a:pPr>
              <a:buFont typeface="Wingdings" pitchFamily="2" charset="2"/>
              <a:buNone/>
              <a:defRPr/>
            </a:pPr>
            <a:endParaRPr lang="de-DE">
              <a:latin typeface="Arial Unicode MS" pitchFamily="34" charset="-128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8310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B3F6CED8-89D3-8A40-A308-4D11ECF8D9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73328" y="255375"/>
            <a:ext cx="4615777" cy="1322263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74A5A47-A541-3E45-B751-829AFEFFB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The Solution - INSTALLER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9D2D66F-04F0-0640-BA49-C0428BDC8D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9359" y="2354905"/>
            <a:ext cx="12972129" cy="9897422"/>
          </a:xfrm>
        </p:spPr>
        <p:txBody>
          <a:bodyPr>
            <a:normAutofit lnSpcReduction="10000"/>
          </a:bodyPr>
          <a:lstStyle/>
          <a:p>
            <a:r>
              <a:rPr lang="de-DE" dirty="0"/>
              <a:t>Folder „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patch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-template</a:t>
            </a:r>
            <a:r>
              <a:rPr lang="de-DE" dirty="0"/>
              <a:t>“</a:t>
            </a:r>
          </a:p>
          <a:p>
            <a:pPr lvl="1"/>
            <a:r>
              <a:rPr lang="de-DE" dirty="0"/>
              <a:t>Will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used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</a:t>
            </a:r>
            <a:r>
              <a:rPr lang="de-DE" dirty="0" err="1"/>
              <a:t>template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a </a:t>
            </a:r>
            <a:r>
              <a:rPr lang="de-DE" dirty="0" err="1"/>
              <a:t>new</a:t>
            </a:r>
            <a:r>
              <a:rPr lang="de-DE" dirty="0"/>
              <a:t> </a:t>
            </a:r>
            <a:r>
              <a:rPr lang="de-DE" dirty="0" err="1"/>
              <a:t>patch</a:t>
            </a:r>
            <a:r>
              <a:rPr lang="de-DE" dirty="0"/>
              <a:t> (</a:t>
            </a:r>
            <a:r>
              <a:rPr lang="de-DE" dirty="0" err="1"/>
              <a:t>copy</a:t>
            </a:r>
            <a:r>
              <a:rPr lang="de-DE" dirty="0"/>
              <a:t> </a:t>
            </a:r>
            <a:r>
              <a:rPr lang="de-DE" dirty="0" err="1"/>
              <a:t>directory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subdirectories</a:t>
            </a:r>
            <a:r>
              <a:rPr lang="de-DE" dirty="0"/>
              <a:t>)</a:t>
            </a:r>
          </a:p>
          <a:p>
            <a:r>
              <a:rPr lang="de-DE" dirty="0"/>
              <a:t>Folder „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sql</a:t>
            </a:r>
            <a:r>
              <a:rPr lang="de-DE" dirty="0"/>
              <a:t>“</a:t>
            </a:r>
          </a:p>
          <a:p>
            <a:pPr lvl="1"/>
            <a:r>
              <a:rPr lang="de-DE" dirty="0" err="1"/>
              <a:t>sql</a:t>
            </a:r>
            <a:r>
              <a:rPr lang="de-DE" dirty="0"/>
              <a:t> </a:t>
            </a:r>
            <a:r>
              <a:rPr lang="de-DE" dirty="0" err="1"/>
              <a:t>source</a:t>
            </a:r>
            <a:r>
              <a:rPr lang="de-DE" dirty="0"/>
              <a:t> </a:t>
            </a:r>
            <a:r>
              <a:rPr lang="de-DE" dirty="0" err="1"/>
              <a:t>files</a:t>
            </a:r>
          </a:p>
          <a:p>
            <a:r>
              <a:rPr lang="de-DE" dirty="0"/>
              <a:t>Folder „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patches</a:t>
            </a:r>
            <a:r>
              <a:rPr lang="de-DE" dirty="0"/>
              <a:t>“</a:t>
            </a:r>
          </a:p>
          <a:p>
            <a:pPr lvl="1"/>
            <a:r>
              <a:rPr lang="de-DE" dirty="0"/>
              <a:t>&lt;</a:t>
            </a:r>
            <a:r>
              <a:rPr lang="de-DE" dirty="0" err="1"/>
              <a:t>year</a:t>
            </a:r>
            <a:r>
              <a:rPr lang="de-DE" dirty="0"/>
              <a:t>&gt;/&lt;</a:t>
            </a:r>
            <a:r>
              <a:rPr lang="de-DE" dirty="0" err="1"/>
              <a:t>year-month-day</a:t>
            </a:r>
            <a:r>
              <a:rPr lang="de-DE" dirty="0"/>
              <a:t>&gt;-&lt;</a:t>
            </a:r>
            <a:r>
              <a:rPr lang="de-DE" dirty="0" err="1"/>
              <a:t>patch</a:t>
            </a:r>
            <a:r>
              <a:rPr lang="de-DE" dirty="0"/>
              <a:t> </a:t>
            </a:r>
            <a:r>
              <a:rPr lang="de-DE" dirty="0" err="1"/>
              <a:t>name</a:t>
            </a:r>
            <a:r>
              <a:rPr lang="de-DE" dirty="0"/>
              <a:t>&gt;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generated</a:t>
            </a:r>
            <a:r>
              <a:rPr lang="de-DE" dirty="0"/>
              <a:t> </a:t>
            </a:r>
            <a:r>
              <a:rPr lang="de-DE" dirty="0" err="1"/>
              <a:t>through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batch</a:t>
            </a:r>
            <a:r>
              <a:rPr lang="de-DE" dirty="0"/>
              <a:t> </a:t>
            </a:r>
            <a:r>
              <a:rPr lang="de-DE" dirty="0" err="1"/>
              <a:t>script</a:t>
            </a:r>
            <a:r>
              <a:rPr lang="de-DE" dirty="0"/>
              <a:t> </a:t>
            </a:r>
            <a:r>
              <a:rPr lang="de-DE" dirty="0" err="1"/>
              <a:t>initialize-patch.sh</a:t>
            </a:r>
            <a:endParaRPr lang="de-DE" dirty="0"/>
          </a:p>
        </p:txBody>
      </p:sp>
      <p:sp>
        <p:nvSpPr>
          <p:cNvPr id="9" name="Abgerundetes Rechteck 8">
            <a:extLst>
              <a:ext uri="{FF2B5EF4-FFF2-40B4-BE49-F238E27FC236}">
                <a16:creationId xmlns:a16="http://schemas.microsoft.com/office/drawing/2014/main" id="{80AB668F-0863-564B-984E-57A743EED38B}"/>
              </a:ext>
            </a:extLst>
          </p:cNvPr>
          <p:cNvSpPr/>
          <p:nvPr/>
        </p:nvSpPr>
        <p:spPr bwMode="auto">
          <a:xfrm>
            <a:off x="19273328" y="237986"/>
            <a:ext cx="4615777" cy="5643269"/>
          </a:xfrm>
          <a:prstGeom prst="roundRect">
            <a:avLst/>
          </a:prstGeom>
          <a:solidFill>
            <a:schemeClr val="accent1">
              <a:alpha val="10000"/>
            </a:schemeClr>
          </a:solidFill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0" tIns="0" rIns="0" bIns="0" anchor="ctr"/>
          <a:lstStyle/>
          <a:p>
            <a:pPr>
              <a:buFont typeface="Wingdings" pitchFamily="2" charset="2"/>
              <a:buNone/>
              <a:defRPr/>
            </a:pPr>
            <a:endParaRPr lang="de-DE">
              <a:latin typeface="Arial Unicode MS" pitchFamily="34" charset="-128"/>
              <a:ea typeface="+mn-ea"/>
              <a:cs typeface="+mn-cs"/>
            </a:endParaRPr>
          </a:p>
        </p:txBody>
      </p:sp>
      <p:sp>
        <p:nvSpPr>
          <p:cNvPr id="12" name="Abgerundetes Rechteck 11">
            <a:extLst>
              <a:ext uri="{FF2B5EF4-FFF2-40B4-BE49-F238E27FC236}">
                <a16:creationId xmlns:a16="http://schemas.microsoft.com/office/drawing/2014/main" id="{205AED3B-9901-4B43-9E4C-5594E1A3DD2E}"/>
              </a:ext>
            </a:extLst>
          </p:cNvPr>
          <p:cNvSpPr/>
          <p:nvPr/>
        </p:nvSpPr>
        <p:spPr bwMode="auto">
          <a:xfrm>
            <a:off x="19273327" y="5881254"/>
            <a:ext cx="4611757" cy="6213763"/>
          </a:xfrm>
          <a:prstGeom prst="roundRect">
            <a:avLst/>
          </a:prstGeom>
          <a:solidFill>
            <a:schemeClr val="accent1">
              <a:alpha val="10000"/>
            </a:schemeClr>
          </a:solidFill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0" tIns="0" rIns="0" bIns="0" anchor="ctr"/>
          <a:lstStyle/>
          <a:p>
            <a:pPr>
              <a:buFont typeface="Wingdings" pitchFamily="2" charset="2"/>
              <a:buNone/>
              <a:defRPr/>
            </a:pPr>
            <a:endParaRPr lang="de-DE">
              <a:latin typeface="Arial Unicode MS" pitchFamily="34" charset="-128"/>
              <a:ea typeface="+mn-ea"/>
              <a:cs typeface="+mn-cs"/>
            </a:endParaRPr>
          </a:p>
        </p:txBody>
      </p:sp>
      <p:sp>
        <p:nvSpPr>
          <p:cNvPr id="13" name="Abgerundetes Rechteck 12">
            <a:extLst>
              <a:ext uri="{FF2B5EF4-FFF2-40B4-BE49-F238E27FC236}">
                <a16:creationId xmlns:a16="http://schemas.microsoft.com/office/drawing/2014/main" id="{66F66AD9-9D99-9D4E-91CD-A9CA2147B553}"/>
              </a:ext>
            </a:extLst>
          </p:cNvPr>
          <p:cNvSpPr/>
          <p:nvPr/>
        </p:nvSpPr>
        <p:spPr bwMode="auto">
          <a:xfrm>
            <a:off x="19269306" y="12095017"/>
            <a:ext cx="4611757" cy="1382997"/>
          </a:xfrm>
          <a:prstGeom prst="roundRect">
            <a:avLst/>
          </a:prstGeom>
          <a:solidFill>
            <a:schemeClr val="accent1">
              <a:alpha val="10000"/>
            </a:schemeClr>
          </a:solidFill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0" tIns="0" rIns="0" bIns="0" anchor="ctr"/>
          <a:lstStyle/>
          <a:p>
            <a:pPr>
              <a:buFont typeface="Wingdings" pitchFamily="2" charset="2"/>
              <a:buNone/>
              <a:defRPr/>
            </a:pPr>
            <a:endParaRPr lang="de-DE">
              <a:latin typeface="Arial Unicode MS" pitchFamily="34" charset="-128"/>
              <a:ea typeface="+mn-ea"/>
              <a:cs typeface="+mn-cs"/>
            </a:endParaRP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FF2C4727-5C7E-D34D-9A6F-1AFD54560B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59665" y="341199"/>
            <a:ext cx="5567137" cy="760704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4" name="Abgerundetes Rechteck 13">
            <a:extLst>
              <a:ext uri="{FF2B5EF4-FFF2-40B4-BE49-F238E27FC236}">
                <a16:creationId xmlns:a16="http://schemas.microsoft.com/office/drawing/2014/main" id="{14C061DF-56F3-A747-8359-7F4A97ED667B}"/>
              </a:ext>
            </a:extLst>
          </p:cNvPr>
          <p:cNvSpPr/>
          <p:nvPr/>
        </p:nvSpPr>
        <p:spPr bwMode="auto">
          <a:xfrm>
            <a:off x="19261264" y="10756590"/>
            <a:ext cx="4611757" cy="1355816"/>
          </a:xfrm>
          <a:prstGeom prst="roundRect">
            <a:avLst/>
          </a:prstGeom>
          <a:solidFill>
            <a:schemeClr val="accent1">
              <a:alpha val="10000"/>
            </a:schemeClr>
          </a:solidFill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0" tIns="0" rIns="0" bIns="0" anchor="ctr"/>
          <a:lstStyle/>
          <a:p>
            <a:pPr>
              <a:buFont typeface="Wingdings" pitchFamily="2" charset="2"/>
              <a:buNone/>
              <a:defRPr/>
            </a:pPr>
            <a:endParaRPr lang="de-DE">
              <a:latin typeface="Arial Unicode MS" pitchFamily="34" charset="-128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9460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  <p:bldP spid="13" grpId="0" animBg="1"/>
      <p:bldP spid="14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B3F6CED8-89D3-8A40-A308-4D11ECF8D9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73328" y="255375"/>
            <a:ext cx="4615777" cy="1322263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74A5A47-A541-3E45-B751-829AFEFFB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The Solution - INSTALLER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9D2D66F-04F0-0640-BA49-C0428BDC8D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9359" y="2354905"/>
            <a:ext cx="15323371" cy="9897422"/>
          </a:xfrm>
        </p:spPr>
        <p:txBody>
          <a:bodyPr>
            <a:normAutofit/>
          </a:bodyPr>
          <a:lstStyle/>
          <a:p>
            <a:r>
              <a:rPr lang="de-DE" dirty="0" err="1"/>
              <a:t>Iterate</a:t>
            </a:r>
            <a:r>
              <a:rPr lang="de-DE" dirty="0"/>
              <a:t> </a:t>
            </a:r>
            <a:r>
              <a:rPr lang="de-DE" dirty="0" err="1"/>
              <a:t>through</a:t>
            </a:r>
            <a:r>
              <a:rPr lang="de-DE" dirty="0"/>
              <a:t> </a:t>
            </a:r>
            <a:r>
              <a:rPr lang="de-DE" dirty="0" err="1"/>
              <a:t>folder</a:t>
            </a:r>
            <a:r>
              <a:rPr lang="de-DE" dirty="0"/>
              <a:t> </a:t>
            </a:r>
            <a:r>
              <a:rPr lang="de-DE" dirty="0" err="1"/>
              <a:t>tree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execute</a:t>
            </a:r>
            <a:r>
              <a:rPr lang="de-DE" dirty="0"/>
              <a:t> </a:t>
            </a:r>
            <a:r>
              <a:rPr lang="de-DE" dirty="0" err="1"/>
              <a:t>files</a:t>
            </a:r>
            <a:endParaRPr lang="de-DE" dirty="0"/>
          </a:p>
          <a:p>
            <a:r>
              <a:rPr lang="de-DE" dirty="0"/>
              <a:t>Connection </a:t>
            </a:r>
            <a:r>
              <a:rPr lang="de-DE" dirty="0" err="1"/>
              <a:t>pool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chosen</a:t>
            </a:r>
            <a:r>
              <a:rPr lang="de-DE" dirty="0"/>
              <a:t> </a:t>
            </a:r>
            <a:r>
              <a:rPr lang="de-DE" dirty="0" err="1"/>
              <a:t>based</a:t>
            </a:r>
            <a:r>
              <a:rPr lang="de-DE" dirty="0"/>
              <a:t> on </a:t>
            </a:r>
            <a:r>
              <a:rPr lang="de-DE" dirty="0" err="1"/>
              <a:t>regular</a:t>
            </a:r>
            <a:r>
              <a:rPr lang="de-DE" dirty="0"/>
              <a:t> </a:t>
            </a:r>
            <a:r>
              <a:rPr lang="de-DE" dirty="0" err="1"/>
              <a:t>expression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file</a:t>
            </a:r>
            <a:r>
              <a:rPr lang="de-DE" dirty="0"/>
              <a:t> </a:t>
            </a:r>
            <a:r>
              <a:rPr lang="de-DE" dirty="0" err="1"/>
              <a:t>path</a:t>
            </a:r>
            <a:endParaRPr lang="de-DE" dirty="0"/>
          </a:p>
          <a:p>
            <a:r>
              <a:rPr lang="de-DE" dirty="0"/>
              <a:t>Scripts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organized</a:t>
            </a:r>
            <a:r>
              <a:rPr lang="de-DE" dirty="0"/>
              <a:t> in </a:t>
            </a:r>
            <a:r>
              <a:rPr lang="de-DE" dirty="0" err="1"/>
              <a:t>folders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minimize</a:t>
            </a:r>
            <a:r>
              <a:rPr lang="de-DE" dirty="0"/>
              <a:t> </a:t>
            </a:r>
            <a:r>
              <a:rPr lang="de-DE" dirty="0" err="1"/>
              <a:t>errors</a:t>
            </a:r>
            <a:r>
              <a:rPr lang="de-DE" dirty="0"/>
              <a:t> (</a:t>
            </a:r>
            <a:r>
              <a:rPr lang="de-DE" dirty="0" err="1"/>
              <a:t>dependencies</a:t>
            </a:r>
            <a:r>
              <a:rPr lang="de-DE" dirty="0"/>
              <a:t> / </a:t>
            </a:r>
            <a:r>
              <a:rPr lang="de-DE" dirty="0" err="1"/>
              <a:t>compilation</a:t>
            </a:r>
            <a:r>
              <a:rPr lang="de-DE" dirty="0"/>
              <a:t>)</a:t>
            </a:r>
          </a:p>
        </p:txBody>
      </p:sp>
      <p:sp>
        <p:nvSpPr>
          <p:cNvPr id="12" name="Abgerundetes Rechteck 11">
            <a:extLst>
              <a:ext uri="{FF2B5EF4-FFF2-40B4-BE49-F238E27FC236}">
                <a16:creationId xmlns:a16="http://schemas.microsoft.com/office/drawing/2014/main" id="{205AED3B-9901-4B43-9E4C-5594E1A3DD2E}"/>
              </a:ext>
            </a:extLst>
          </p:cNvPr>
          <p:cNvSpPr/>
          <p:nvPr/>
        </p:nvSpPr>
        <p:spPr bwMode="auto">
          <a:xfrm>
            <a:off x="19273327" y="10497312"/>
            <a:ext cx="4611757" cy="1597705"/>
          </a:xfrm>
          <a:prstGeom prst="roundRect">
            <a:avLst/>
          </a:prstGeom>
          <a:solidFill>
            <a:schemeClr val="accent1">
              <a:alpha val="10000"/>
            </a:schemeClr>
          </a:solidFill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0" tIns="0" rIns="0" bIns="0" anchor="ctr"/>
          <a:lstStyle/>
          <a:p>
            <a:pPr>
              <a:buFont typeface="Wingdings" pitchFamily="2" charset="2"/>
              <a:buNone/>
              <a:defRPr/>
            </a:pPr>
            <a:endParaRPr lang="de-DE">
              <a:latin typeface="Arial Unicode MS" pitchFamily="34" charset="-128"/>
              <a:ea typeface="+mn-ea"/>
              <a:cs typeface="+mn-cs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A284B2F-44F7-6944-997F-ABC33B4C1F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60602" y="6287160"/>
            <a:ext cx="4164256" cy="7190854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854412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4A5A47-A541-3E45-B751-829AFEFFB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Design Goal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9D2D66F-04F0-0640-BA49-C0428BDC8D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sz="11500" dirty="0"/>
              <a:t>A </a:t>
            </a:r>
            <a:r>
              <a:rPr lang="de-DE" sz="11500" dirty="0" err="1"/>
              <a:t>person</a:t>
            </a:r>
            <a:r>
              <a:rPr lang="de-DE" sz="11500" dirty="0"/>
              <a:t> </a:t>
            </a:r>
            <a:r>
              <a:rPr lang="de-DE" sz="11500" dirty="0" err="1"/>
              <a:t>of</a:t>
            </a:r>
            <a:r>
              <a:rPr lang="de-DE" sz="11500" dirty="0"/>
              <a:t> </a:t>
            </a:r>
            <a:r>
              <a:rPr lang="de-DE" sz="11500" dirty="0" err="1"/>
              <a:t>average</a:t>
            </a:r>
            <a:r>
              <a:rPr lang="de-DE" sz="11500" dirty="0"/>
              <a:t> </a:t>
            </a:r>
            <a:r>
              <a:rPr lang="de-DE" sz="11500" dirty="0" err="1"/>
              <a:t>intelligence</a:t>
            </a:r>
            <a:r>
              <a:rPr lang="de-DE" sz="11500" dirty="0"/>
              <a:t> </a:t>
            </a:r>
            <a:r>
              <a:rPr lang="de-DE" sz="11500" dirty="0" err="1"/>
              <a:t>can</a:t>
            </a:r>
            <a:r>
              <a:rPr lang="de-DE" sz="11500" dirty="0"/>
              <a:t> do </a:t>
            </a:r>
            <a:r>
              <a:rPr lang="de-DE" sz="11500" dirty="0" err="1"/>
              <a:t>it</a:t>
            </a:r>
            <a:r>
              <a:rPr lang="de-DE" sz="11500" dirty="0"/>
              <a:t> 100% </a:t>
            </a:r>
            <a:r>
              <a:rPr lang="de-DE" sz="11500" dirty="0" err="1"/>
              <a:t>right</a:t>
            </a:r>
            <a:r>
              <a:rPr lang="de-DE" sz="11500" dirty="0"/>
              <a:t> </a:t>
            </a:r>
            <a:r>
              <a:rPr lang="de-DE" sz="11500" dirty="0" err="1"/>
              <a:t>even</a:t>
            </a:r>
            <a:r>
              <a:rPr lang="de-DE" sz="11500" dirty="0"/>
              <a:t> on a </a:t>
            </a:r>
            <a:r>
              <a:rPr lang="de-DE" sz="11500" dirty="0" err="1"/>
              <a:t>bad</a:t>
            </a:r>
            <a:r>
              <a:rPr lang="de-DE" sz="11500" dirty="0"/>
              <a:t> </a:t>
            </a:r>
            <a:r>
              <a:rPr lang="de-DE" sz="11500" dirty="0" err="1"/>
              <a:t>day</a:t>
            </a:r>
            <a:r>
              <a:rPr lang="de-DE" sz="11500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0855690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51097386-6203-C14A-A154-BA79126DD0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73328" y="255375"/>
            <a:ext cx="4615777" cy="1322263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74A5A47-A541-3E45-B751-829AFEFFB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The Solution - INSTALLER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9D2D66F-04F0-0640-BA49-C0428BDC8D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9359" y="2354905"/>
            <a:ext cx="15323371" cy="989742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 err="1"/>
              <a:t>Config</a:t>
            </a:r>
            <a:r>
              <a:rPr lang="de-DE" dirty="0"/>
              <a:t> </a:t>
            </a:r>
            <a:r>
              <a:rPr lang="de-DE" dirty="0" err="1"/>
              <a:t>file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patch</a:t>
            </a:r>
            <a:r>
              <a:rPr lang="de-DE" dirty="0"/>
              <a:t>: opal-</a:t>
            </a:r>
            <a:r>
              <a:rPr lang="de-DE" dirty="0" err="1"/>
              <a:t>installer.json</a:t>
            </a:r>
            <a:endParaRPr lang="de-DE" dirty="0"/>
          </a:p>
        </p:txBody>
      </p:sp>
      <p:sp>
        <p:nvSpPr>
          <p:cNvPr id="14" name="Abgerundetes Rechteck 13">
            <a:extLst>
              <a:ext uri="{FF2B5EF4-FFF2-40B4-BE49-F238E27FC236}">
                <a16:creationId xmlns:a16="http://schemas.microsoft.com/office/drawing/2014/main" id="{24694C76-48AC-7E4A-BA74-FAA15CA38AEB}"/>
              </a:ext>
            </a:extLst>
          </p:cNvPr>
          <p:cNvSpPr/>
          <p:nvPr/>
        </p:nvSpPr>
        <p:spPr bwMode="auto">
          <a:xfrm>
            <a:off x="19273328" y="2880521"/>
            <a:ext cx="4081464" cy="365124"/>
          </a:xfrm>
          <a:prstGeom prst="roundRect">
            <a:avLst/>
          </a:prstGeom>
          <a:solidFill>
            <a:schemeClr val="accent1">
              <a:alpha val="10000"/>
            </a:schemeClr>
          </a:solidFill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0" tIns="0" rIns="0" bIns="0" anchor="ctr"/>
          <a:lstStyle/>
          <a:p>
            <a:pPr>
              <a:buFont typeface="Wingdings" pitchFamily="2" charset="2"/>
              <a:buNone/>
              <a:defRPr/>
            </a:pPr>
            <a:endParaRPr lang="de-DE">
              <a:latin typeface="Arial Unicode MS" pitchFamily="34" charset="-128"/>
              <a:ea typeface="+mn-ea"/>
              <a:cs typeface="+mn-cs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4B05D538-4989-6741-8337-50191C7659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0986" y="3771259"/>
            <a:ext cx="9840913" cy="919879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6" name="Abgerundetes Rechteck 15">
            <a:extLst>
              <a:ext uri="{FF2B5EF4-FFF2-40B4-BE49-F238E27FC236}">
                <a16:creationId xmlns:a16="http://schemas.microsoft.com/office/drawing/2014/main" id="{5629A630-E69A-F040-A6BD-01F254A0EF9C}"/>
              </a:ext>
            </a:extLst>
          </p:cNvPr>
          <p:cNvSpPr/>
          <p:nvPr/>
        </p:nvSpPr>
        <p:spPr bwMode="auto">
          <a:xfrm>
            <a:off x="1550986" y="4032252"/>
            <a:ext cx="5726114" cy="1682748"/>
          </a:xfrm>
          <a:prstGeom prst="roundRect">
            <a:avLst/>
          </a:prstGeom>
          <a:solidFill>
            <a:schemeClr val="accent1">
              <a:alpha val="10000"/>
            </a:schemeClr>
          </a:solidFill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0" tIns="0" rIns="0" bIns="0" anchor="ctr"/>
          <a:lstStyle/>
          <a:p>
            <a:pPr>
              <a:buFont typeface="Wingdings" pitchFamily="2" charset="2"/>
              <a:buNone/>
              <a:defRPr/>
            </a:pPr>
            <a:endParaRPr lang="de-DE">
              <a:latin typeface="Arial Unicode MS" pitchFamily="34" charset="-128"/>
              <a:ea typeface="+mn-ea"/>
              <a:cs typeface="+mn-cs"/>
            </a:endParaRPr>
          </a:p>
        </p:txBody>
      </p:sp>
      <p:sp>
        <p:nvSpPr>
          <p:cNvPr id="17" name="Abgerundetes Rechteck 16">
            <a:extLst>
              <a:ext uri="{FF2B5EF4-FFF2-40B4-BE49-F238E27FC236}">
                <a16:creationId xmlns:a16="http://schemas.microsoft.com/office/drawing/2014/main" id="{E5820115-7966-C149-85AF-CF8810FF97BA}"/>
              </a:ext>
            </a:extLst>
          </p:cNvPr>
          <p:cNvSpPr/>
          <p:nvPr/>
        </p:nvSpPr>
        <p:spPr bwMode="auto">
          <a:xfrm>
            <a:off x="1550986" y="5715000"/>
            <a:ext cx="5726114" cy="2647950"/>
          </a:xfrm>
          <a:prstGeom prst="roundRect">
            <a:avLst/>
          </a:prstGeom>
          <a:solidFill>
            <a:schemeClr val="accent1">
              <a:alpha val="10000"/>
            </a:schemeClr>
          </a:solidFill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0" tIns="0" rIns="0" bIns="0" anchor="ctr"/>
          <a:lstStyle/>
          <a:p>
            <a:pPr>
              <a:buFont typeface="Wingdings" pitchFamily="2" charset="2"/>
              <a:buNone/>
              <a:defRPr/>
            </a:pPr>
            <a:endParaRPr lang="de-DE">
              <a:latin typeface="Arial Unicode MS" pitchFamily="34" charset="-128"/>
              <a:ea typeface="+mn-ea"/>
              <a:cs typeface="+mn-cs"/>
            </a:endParaRPr>
          </a:p>
        </p:txBody>
      </p:sp>
      <p:sp>
        <p:nvSpPr>
          <p:cNvPr id="18" name="Abgerundetes Rechteck 17">
            <a:extLst>
              <a:ext uri="{FF2B5EF4-FFF2-40B4-BE49-F238E27FC236}">
                <a16:creationId xmlns:a16="http://schemas.microsoft.com/office/drawing/2014/main" id="{04F957CB-AE2D-3D4D-B3F8-AC1AE4EA5A1D}"/>
              </a:ext>
            </a:extLst>
          </p:cNvPr>
          <p:cNvSpPr/>
          <p:nvPr/>
        </p:nvSpPr>
        <p:spPr bwMode="auto">
          <a:xfrm>
            <a:off x="1550986" y="8362950"/>
            <a:ext cx="5726114" cy="304800"/>
          </a:xfrm>
          <a:prstGeom prst="roundRect">
            <a:avLst/>
          </a:prstGeom>
          <a:solidFill>
            <a:schemeClr val="accent1">
              <a:alpha val="10000"/>
            </a:schemeClr>
          </a:solidFill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0" tIns="0" rIns="0" bIns="0" anchor="ctr"/>
          <a:lstStyle/>
          <a:p>
            <a:pPr>
              <a:buFont typeface="Wingdings" pitchFamily="2" charset="2"/>
              <a:buNone/>
              <a:defRPr/>
            </a:pPr>
            <a:endParaRPr lang="de-DE">
              <a:latin typeface="Arial Unicode MS" pitchFamily="34" charset="-128"/>
              <a:ea typeface="+mn-ea"/>
              <a:cs typeface="+mn-cs"/>
            </a:endParaRPr>
          </a:p>
        </p:txBody>
      </p:sp>
      <p:sp>
        <p:nvSpPr>
          <p:cNvPr id="19" name="Abgerundetes Rechteck 18">
            <a:extLst>
              <a:ext uri="{FF2B5EF4-FFF2-40B4-BE49-F238E27FC236}">
                <a16:creationId xmlns:a16="http://schemas.microsoft.com/office/drawing/2014/main" id="{AB9CB1BE-6344-6B40-9A16-E094863188D7}"/>
              </a:ext>
            </a:extLst>
          </p:cNvPr>
          <p:cNvSpPr/>
          <p:nvPr/>
        </p:nvSpPr>
        <p:spPr bwMode="auto">
          <a:xfrm>
            <a:off x="1550986" y="8648700"/>
            <a:ext cx="5726114" cy="304800"/>
          </a:xfrm>
          <a:prstGeom prst="roundRect">
            <a:avLst/>
          </a:prstGeom>
          <a:solidFill>
            <a:schemeClr val="accent1">
              <a:alpha val="10000"/>
            </a:schemeClr>
          </a:solidFill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0" tIns="0" rIns="0" bIns="0" anchor="ctr"/>
          <a:lstStyle/>
          <a:p>
            <a:pPr>
              <a:buFont typeface="Wingdings" pitchFamily="2" charset="2"/>
              <a:buNone/>
              <a:defRPr/>
            </a:pPr>
            <a:endParaRPr lang="de-DE">
              <a:latin typeface="Arial Unicode MS" pitchFamily="34" charset="-128"/>
              <a:ea typeface="+mn-ea"/>
              <a:cs typeface="+mn-cs"/>
            </a:endParaRPr>
          </a:p>
        </p:txBody>
      </p:sp>
      <p:sp>
        <p:nvSpPr>
          <p:cNvPr id="20" name="Abgerundetes Rechteck 19">
            <a:extLst>
              <a:ext uri="{FF2B5EF4-FFF2-40B4-BE49-F238E27FC236}">
                <a16:creationId xmlns:a16="http://schemas.microsoft.com/office/drawing/2014/main" id="{E04580B0-F52E-664B-9BE5-BC64DD123B3A}"/>
              </a:ext>
            </a:extLst>
          </p:cNvPr>
          <p:cNvSpPr/>
          <p:nvPr/>
        </p:nvSpPr>
        <p:spPr bwMode="auto">
          <a:xfrm>
            <a:off x="1550986" y="8934450"/>
            <a:ext cx="9689530" cy="323850"/>
          </a:xfrm>
          <a:prstGeom prst="roundRect">
            <a:avLst/>
          </a:prstGeom>
          <a:solidFill>
            <a:schemeClr val="accent1">
              <a:alpha val="10000"/>
            </a:schemeClr>
          </a:solidFill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0" tIns="0" rIns="0" bIns="0" anchor="ctr"/>
          <a:lstStyle/>
          <a:p>
            <a:pPr>
              <a:buFont typeface="Wingdings" pitchFamily="2" charset="2"/>
              <a:buNone/>
              <a:defRPr/>
            </a:pPr>
            <a:endParaRPr lang="de-DE">
              <a:latin typeface="Arial Unicode MS" pitchFamily="34" charset="-128"/>
              <a:ea typeface="+mn-ea"/>
              <a:cs typeface="+mn-cs"/>
            </a:endParaRPr>
          </a:p>
        </p:txBody>
      </p:sp>
      <p:sp>
        <p:nvSpPr>
          <p:cNvPr id="21" name="Abgerundetes Rechteck 20">
            <a:extLst>
              <a:ext uri="{FF2B5EF4-FFF2-40B4-BE49-F238E27FC236}">
                <a16:creationId xmlns:a16="http://schemas.microsoft.com/office/drawing/2014/main" id="{A4DF688B-65B1-9B4A-A1C0-A88166810C38}"/>
              </a:ext>
            </a:extLst>
          </p:cNvPr>
          <p:cNvSpPr/>
          <p:nvPr/>
        </p:nvSpPr>
        <p:spPr bwMode="auto">
          <a:xfrm>
            <a:off x="1550986" y="9150524"/>
            <a:ext cx="8621714" cy="3327226"/>
          </a:xfrm>
          <a:prstGeom prst="roundRect">
            <a:avLst/>
          </a:prstGeom>
          <a:solidFill>
            <a:schemeClr val="accent1">
              <a:alpha val="10000"/>
            </a:schemeClr>
          </a:solidFill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0" tIns="0" rIns="0" bIns="0" anchor="ctr"/>
          <a:lstStyle/>
          <a:p>
            <a:pPr>
              <a:buFont typeface="Wingdings" pitchFamily="2" charset="2"/>
              <a:buNone/>
              <a:defRPr/>
            </a:pPr>
            <a:endParaRPr lang="de-DE">
              <a:latin typeface="Arial Unicode MS" pitchFamily="34" charset="-128"/>
              <a:ea typeface="+mn-ea"/>
              <a:cs typeface="+mn-cs"/>
            </a:endParaRPr>
          </a:p>
        </p:txBody>
      </p:sp>
      <p:sp>
        <p:nvSpPr>
          <p:cNvPr id="22" name="Abgerundetes Rechteck 21">
            <a:extLst>
              <a:ext uri="{FF2B5EF4-FFF2-40B4-BE49-F238E27FC236}">
                <a16:creationId xmlns:a16="http://schemas.microsoft.com/office/drawing/2014/main" id="{55254965-9705-BB43-9086-9273DABD2442}"/>
              </a:ext>
            </a:extLst>
          </p:cNvPr>
          <p:cNvSpPr/>
          <p:nvPr/>
        </p:nvSpPr>
        <p:spPr bwMode="auto">
          <a:xfrm>
            <a:off x="1550986" y="12430300"/>
            <a:ext cx="8621714" cy="252789"/>
          </a:xfrm>
          <a:prstGeom prst="roundRect">
            <a:avLst/>
          </a:prstGeom>
          <a:solidFill>
            <a:schemeClr val="accent1">
              <a:alpha val="10000"/>
            </a:schemeClr>
          </a:solidFill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0" tIns="0" rIns="0" bIns="0" anchor="ctr"/>
          <a:lstStyle/>
          <a:p>
            <a:pPr>
              <a:buFont typeface="Wingdings" pitchFamily="2" charset="2"/>
              <a:buNone/>
              <a:defRPr/>
            </a:pPr>
            <a:endParaRPr lang="de-DE">
              <a:latin typeface="Arial Unicode MS" pitchFamily="34" charset="-128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09226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fik 15">
            <a:extLst>
              <a:ext uri="{FF2B5EF4-FFF2-40B4-BE49-F238E27FC236}">
                <a16:creationId xmlns:a16="http://schemas.microsoft.com/office/drawing/2014/main" id="{647C698D-C37E-444D-A158-6E224581E7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73328" y="255375"/>
            <a:ext cx="4615777" cy="1322263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74A5A47-A541-3E45-B751-829AFEFFB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The Solution - INSTALLER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9D2D66F-04F0-0640-BA49-C0428BDC8D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9359" y="2354905"/>
            <a:ext cx="15323371" cy="989742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1.copy-source-files.sh</a:t>
            </a:r>
          </a:p>
          <a:p>
            <a:pPr lvl="1"/>
            <a:r>
              <a:rPr lang="de-DE" dirty="0" err="1"/>
              <a:t>Copies</a:t>
            </a:r>
            <a:r>
              <a:rPr lang="de-DE" dirty="0"/>
              <a:t> </a:t>
            </a:r>
            <a:r>
              <a:rPr lang="de-DE" dirty="0" err="1"/>
              <a:t>files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source</a:t>
            </a:r>
            <a:r>
              <a:rPr lang="de-DE" dirty="0"/>
              <a:t> </a:t>
            </a:r>
            <a:r>
              <a:rPr lang="de-DE" dirty="0" err="1"/>
              <a:t>tree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a </a:t>
            </a:r>
            <a:r>
              <a:rPr lang="de-DE" dirty="0" err="1"/>
              <a:t>target</a:t>
            </a:r>
            <a:r>
              <a:rPr lang="de-DE" dirty="0"/>
              <a:t> </a:t>
            </a:r>
            <a:r>
              <a:rPr lang="de-DE" dirty="0" err="1"/>
              <a:t>tree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6FA3B7D-B560-9940-BECA-7C5B818267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0186" y="7260159"/>
            <a:ext cx="5816600" cy="60579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3" name="Abgerundetes Rechteck 12">
            <a:extLst>
              <a:ext uri="{FF2B5EF4-FFF2-40B4-BE49-F238E27FC236}">
                <a16:creationId xmlns:a16="http://schemas.microsoft.com/office/drawing/2014/main" id="{66F66AD9-9D99-9D4E-91CD-A9CA2147B553}"/>
              </a:ext>
            </a:extLst>
          </p:cNvPr>
          <p:cNvSpPr/>
          <p:nvPr/>
        </p:nvSpPr>
        <p:spPr bwMode="auto">
          <a:xfrm>
            <a:off x="1404937" y="7943850"/>
            <a:ext cx="4081464" cy="781050"/>
          </a:xfrm>
          <a:prstGeom prst="roundRect">
            <a:avLst/>
          </a:prstGeom>
          <a:solidFill>
            <a:schemeClr val="accent1">
              <a:alpha val="10000"/>
            </a:schemeClr>
          </a:solidFill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0" tIns="0" rIns="0" bIns="0" anchor="ctr"/>
          <a:lstStyle/>
          <a:p>
            <a:pPr>
              <a:buFont typeface="Wingdings" pitchFamily="2" charset="2"/>
              <a:buNone/>
              <a:defRPr/>
            </a:pPr>
            <a:endParaRPr lang="de-DE">
              <a:latin typeface="Arial Unicode MS" pitchFamily="34" charset="-128"/>
              <a:ea typeface="+mn-ea"/>
              <a:cs typeface="+mn-cs"/>
            </a:endParaRPr>
          </a:p>
        </p:txBody>
      </p:sp>
      <p:sp>
        <p:nvSpPr>
          <p:cNvPr id="10" name="Abgerundetes Rechteck 9">
            <a:extLst>
              <a:ext uri="{FF2B5EF4-FFF2-40B4-BE49-F238E27FC236}">
                <a16:creationId xmlns:a16="http://schemas.microsoft.com/office/drawing/2014/main" id="{445AEB53-7546-BC40-8BC9-4C80EF71F64E}"/>
              </a:ext>
            </a:extLst>
          </p:cNvPr>
          <p:cNvSpPr/>
          <p:nvPr/>
        </p:nvSpPr>
        <p:spPr bwMode="auto">
          <a:xfrm>
            <a:off x="1404936" y="11613618"/>
            <a:ext cx="5398389" cy="781050"/>
          </a:xfrm>
          <a:prstGeom prst="roundRect">
            <a:avLst/>
          </a:prstGeom>
          <a:solidFill>
            <a:schemeClr val="accent1">
              <a:alpha val="10000"/>
            </a:schemeClr>
          </a:solidFill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0" tIns="0" rIns="0" bIns="0" anchor="ctr"/>
          <a:lstStyle/>
          <a:p>
            <a:pPr>
              <a:buFont typeface="Wingdings" pitchFamily="2" charset="2"/>
              <a:buNone/>
              <a:defRPr/>
            </a:pPr>
            <a:endParaRPr lang="de-DE">
              <a:latin typeface="Arial Unicode MS" pitchFamily="34" charset="-128"/>
              <a:ea typeface="+mn-ea"/>
              <a:cs typeface="+mn-cs"/>
            </a:endParaRPr>
          </a:p>
        </p:txBody>
      </p:sp>
      <p:sp>
        <p:nvSpPr>
          <p:cNvPr id="11" name="Abgerundetes Rechteck 10">
            <a:extLst>
              <a:ext uri="{FF2B5EF4-FFF2-40B4-BE49-F238E27FC236}">
                <a16:creationId xmlns:a16="http://schemas.microsoft.com/office/drawing/2014/main" id="{EA89875F-83C1-E14B-9348-6A14FFF9246B}"/>
              </a:ext>
            </a:extLst>
          </p:cNvPr>
          <p:cNvSpPr/>
          <p:nvPr/>
        </p:nvSpPr>
        <p:spPr bwMode="auto">
          <a:xfrm>
            <a:off x="1404936" y="12577373"/>
            <a:ext cx="5398389" cy="781050"/>
          </a:xfrm>
          <a:prstGeom prst="roundRect">
            <a:avLst/>
          </a:prstGeom>
          <a:solidFill>
            <a:schemeClr val="accent1">
              <a:alpha val="10000"/>
            </a:schemeClr>
          </a:solidFill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0" tIns="0" rIns="0" bIns="0" anchor="ctr"/>
          <a:lstStyle/>
          <a:p>
            <a:pPr>
              <a:buFont typeface="Wingdings" pitchFamily="2" charset="2"/>
              <a:buNone/>
              <a:defRPr/>
            </a:pPr>
            <a:endParaRPr lang="de-DE">
              <a:latin typeface="Arial Unicode MS" pitchFamily="34" charset="-128"/>
              <a:ea typeface="+mn-ea"/>
              <a:cs typeface="+mn-cs"/>
            </a:endParaRPr>
          </a:p>
        </p:txBody>
      </p:sp>
      <p:sp>
        <p:nvSpPr>
          <p:cNvPr id="14" name="Abgerundetes Rechteck 13">
            <a:extLst>
              <a:ext uri="{FF2B5EF4-FFF2-40B4-BE49-F238E27FC236}">
                <a16:creationId xmlns:a16="http://schemas.microsoft.com/office/drawing/2014/main" id="{24694C76-48AC-7E4A-BA74-FAA15CA38AEB}"/>
              </a:ext>
            </a:extLst>
          </p:cNvPr>
          <p:cNvSpPr/>
          <p:nvPr/>
        </p:nvSpPr>
        <p:spPr bwMode="auto">
          <a:xfrm>
            <a:off x="19273328" y="570058"/>
            <a:ext cx="4081464" cy="365124"/>
          </a:xfrm>
          <a:prstGeom prst="roundRect">
            <a:avLst/>
          </a:prstGeom>
          <a:solidFill>
            <a:schemeClr val="accent1">
              <a:alpha val="10000"/>
            </a:schemeClr>
          </a:solidFill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0" tIns="0" rIns="0" bIns="0" anchor="ctr"/>
          <a:lstStyle/>
          <a:p>
            <a:pPr>
              <a:buFont typeface="Wingdings" pitchFamily="2" charset="2"/>
              <a:buNone/>
              <a:defRPr/>
            </a:pPr>
            <a:endParaRPr lang="de-DE">
              <a:latin typeface="Arial Unicode MS" pitchFamily="34" charset="-128"/>
              <a:ea typeface="+mn-ea"/>
              <a:cs typeface="+mn-cs"/>
            </a:endParaRPr>
          </a:p>
        </p:txBody>
      </p:sp>
      <p:sp>
        <p:nvSpPr>
          <p:cNvPr id="15" name="Abgerundetes Rechteck 14">
            <a:extLst>
              <a:ext uri="{FF2B5EF4-FFF2-40B4-BE49-F238E27FC236}">
                <a16:creationId xmlns:a16="http://schemas.microsoft.com/office/drawing/2014/main" id="{7B9E71AE-ABD4-6246-9281-B45BB2EA5A82}"/>
              </a:ext>
            </a:extLst>
          </p:cNvPr>
          <p:cNvSpPr/>
          <p:nvPr/>
        </p:nvSpPr>
        <p:spPr bwMode="auto">
          <a:xfrm>
            <a:off x="19273328" y="3538817"/>
            <a:ext cx="4081464" cy="365124"/>
          </a:xfrm>
          <a:prstGeom prst="roundRect">
            <a:avLst/>
          </a:prstGeom>
          <a:solidFill>
            <a:schemeClr val="accent1">
              <a:alpha val="10000"/>
            </a:schemeClr>
          </a:solidFill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0" tIns="0" rIns="0" bIns="0" anchor="ctr"/>
          <a:lstStyle/>
          <a:p>
            <a:pPr>
              <a:buFont typeface="Wingdings" pitchFamily="2" charset="2"/>
              <a:buNone/>
              <a:defRPr/>
            </a:pPr>
            <a:endParaRPr lang="de-DE">
              <a:latin typeface="Arial Unicode MS" pitchFamily="34" charset="-128"/>
              <a:ea typeface="+mn-ea"/>
              <a:cs typeface="+mn-cs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561C7D41-5A13-7140-89C5-1948257B9F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7410" y="7260158"/>
            <a:ext cx="10221834" cy="6057899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70CC3199-B7C4-3742-84DE-2D511AFD09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4937" y="5565745"/>
            <a:ext cx="11785152" cy="151170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7" name="Abgerundetes Rechteck 16">
            <a:extLst>
              <a:ext uri="{FF2B5EF4-FFF2-40B4-BE49-F238E27FC236}">
                <a16:creationId xmlns:a16="http://schemas.microsoft.com/office/drawing/2014/main" id="{AFC32801-DB53-7C4B-B9D2-A2F2BF919C0B}"/>
              </a:ext>
            </a:extLst>
          </p:cNvPr>
          <p:cNvSpPr/>
          <p:nvPr/>
        </p:nvSpPr>
        <p:spPr bwMode="auto">
          <a:xfrm>
            <a:off x="7810179" y="8428103"/>
            <a:ext cx="7679952" cy="882151"/>
          </a:xfrm>
          <a:prstGeom prst="roundRect">
            <a:avLst/>
          </a:prstGeom>
          <a:solidFill>
            <a:schemeClr val="accent1">
              <a:alpha val="10000"/>
            </a:schemeClr>
          </a:solidFill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0" tIns="0" rIns="0" bIns="0" anchor="ctr"/>
          <a:lstStyle/>
          <a:p>
            <a:pPr>
              <a:buFont typeface="Wingdings" pitchFamily="2" charset="2"/>
              <a:buNone/>
              <a:defRPr/>
            </a:pPr>
            <a:endParaRPr lang="de-DE">
              <a:latin typeface="Arial Unicode MS" pitchFamily="34" charset="-128"/>
              <a:ea typeface="+mn-ea"/>
              <a:cs typeface="+mn-cs"/>
            </a:endParaRPr>
          </a:p>
        </p:txBody>
      </p:sp>
      <p:sp>
        <p:nvSpPr>
          <p:cNvPr id="18" name="Abgerundetes Rechteck 17">
            <a:extLst>
              <a:ext uri="{FF2B5EF4-FFF2-40B4-BE49-F238E27FC236}">
                <a16:creationId xmlns:a16="http://schemas.microsoft.com/office/drawing/2014/main" id="{34A5E840-077C-C24A-B305-C23431A5D06A}"/>
              </a:ext>
            </a:extLst>
          </p:cNvPr>
          <p:cNvSpPr/>
          <p:nvPr/>
        </p:nvSpPr>
        <p:spPr bwMode="auto">
          <a:xfrm>
            <a:off x="7841402" y="9280597"/>
            <a:ext cx="7679952" cy="1650639"/>
          </a:xfrm>
          <a:prstGeom prst="roundRect">
            <a:avLst/>
          </a:prstGeom>
          <a:solidFill>
            <a:schemeClr val="accent1">
              <a:alpha val="10000"/>
            </a:schemeClr>
          </a:solidFill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0" tIns="0" rIns="0" bIns="0" anchor="ctr"/>
          <a:lstStyle/>
          <a:p>
            <a:pPr>
              <a:buFont typeface="Wingdings" pitchFamily="2" charset="2"/>
              <a:buNone/>
              <a:defRPr/>
            </a:pPr>
            <a:endParaRPr lang="de-DE">
              <a:latin typeface="Arial Unicode MS" pitchFamily="34" charset="-128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80034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0" grpId="0" animBg="1"/>
      <p:bldP spid="11" grpId="0" animBg="1"/>
      <p:bldP spid="14" grpId="0" animBg="1"/>
      <p:bldP spid="15" grpId="0" animBg="1"/>
      <p:bldP spid="17" grpId="0" animBg="1"/>
      <p:bldP spid="18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945D7483-20B2-6A48-A0F1-AA030ACA6B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83739" y="237987"/>
            <a:ext cx="4954035" cy="1322264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74A5A47-A541-3E45-B751-829AFEFFB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The Solution - INSTALLER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9D2D66F-04F0-0640-BA49-C0428BDC8D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9359" y="2354905"/>
            <a:ext cx="15323371" cy="989742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2.validate-&lt;</a:t>
            </a:r>
            <a:r>
              <a:rPr lang="de-DE" dirty="0" err="1"/>
              <a:t>environment</a:t>
            </a:r>
            <a:r>
              <a:rPr lang="de-DE" dirty="0"/>
              <a:t>&gt;.sh</a:t>
            </a:r>
          </a:p>
          <a:p>
            <a:r>
              <a:rPr lang="de-DE" dirty="0" err="1"/>
              <a:t>Validates</a:t>
            </a:r>
            <a:r>
              <a:rPr lang="de-DE" dirty="0"/>
              <a:t> </a:t>
            </a:r>
            <a:r>
              <a:rPr lang="de-DE" dirty="0" err="1"/>
              <a:t>connection</a:t>
            </a:r>
            <a:r>
              <a:rPr lang="de-DE" dirty="0"/>
              <a:t> </a:t>
            </a:r>
            <a:r>
              <a:rPr lang="de-DE" dirty="0" err="1"/>
              <a:t>pool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shows</a:t>
            </a:r>
            <a:r>
              <a:rPr lang="de-DE" dirty="0"/>
              <a:t> </a:t>
            </a:r>
            <a:r>
              <a:rPr lang="de-DE" dirty="0" err="1"/>
              <a:t>files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order</a:t>
            </a:r>
            <a:r>
              <a:rPr lang="de-DE" dirty="0"/>
              <a:t> </a:t>
            </a:r>
            <a:r>
              <a:rPr lang="de-DE" dirty="0" err="1"/>
              <a:t>they</a:t>
            </a:r>
            <a:r>
              <a:rPr lang="de-DE" dirty="0"/>
              <a:t> will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installed</a:t>
            </a:r>
            <a:endParaRPr lang="de-DE" dirty="0"/>
          </a:p>
        </p:txBody>
      </p:sp>
      <p:sp>
        <p:nvSpPr>
          <p:cNvPr id="14" name="Abgerundetes Rechteck 13">
            <a:extLst>
              <a:ext uri="{FF2B5EF4-FFF2-40B4-BE49-F238E27FC236}">
                <a16:creationId xmlns:a16="http://schemas.microsoft.com/office/drawing/2014/main" id="{24694C76-48AC-7E4A-BA74-FAA15CA38AEB}"/>
              </a:ext>
            </a:extLst>
          </p:cNvPr>
          <p:cNvSpPr/>
          <p:nvPr/>
        </p:nvSpPr>
        <p:spPr bwMode="auto">
          <a:xfrm>
            <a:off x="19635787" y="919210"/>
            <a:ext cx="4081464" cy="365124"/>
          </a:xfrm>
          <a:prstGeom prst="roundRect">
            <a:avLst/>
          </a:prstGeom>
          <a:solidFill>
            <a:schemeClr val="accent1">
              <a:alpha val="10000"/>
            </a:schemeClr>
          </a:solidFill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0" tIns="0" rIns="0" bIns="0" anchor="ctr"/>
          <a:lstStyle/>
          <a:p>
            <a:pPr>
              <a:buFont typeface="Wingdings" pitchFamily="2" charset="2"/>
              <a:buNone/>
              <a:defRPr/>
            </a:pPr>
            <a:endParaRPr lang="de-DE">
              <a:latin typeface="Arial Unicode MS" pitchFamily="34" charset="-128"/>
              <a:ea typeface="+mn-ea"/>
              <a:cs typeface="+mn-cs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E0B703A7-9129-C542-B858-FA8D8A9048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7487" y="4202327"/>
            <a:ext cx="12128500" cy="925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740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945D7483-20B2-6A48-A0F1-AA030ACA6B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83739" y="237987"/>
            <a:ext cx="4954035" cy="1322264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74A5A47-A541-3E45-B751-829AFEFFB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The Solution - INSTALLER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9D2D66F-04F0-0640-BA49-C0428BDC8D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9359" y="2354905"/>
            <a:ext cx="15323371" cy="989742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3.install-&lt;</a:t>
            </a:r>
            <a:r>
              <a:rPr lang="de-DE" dirty="0" err="1"/>
              <a:t>environment</a:t>
            </a:r>
            <a:r>
              <a:rPr lang="de-DE" dirty="0"/>
              <a:t>&gt;.sh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14" name="Abgerundetes Rechteck 13">
            <a:extLst>
              <a:ext uri="{FF2B5EF4-FFF2-40B4-BE49-F238E27FC236}">
                <a16:creationId xmlns:a16="http://schemas.microsoft.com/office/drawing/2014/main" id="{24694C76-48AC-7E4A-BA74-FAA15CA38AEB}"/>
              </a:ext>
            </a:extLst>
          </p:cNvPr>
          <p:cNvSpPr/>
          <p:nvPr/>
        </p:nvSpPr>
        <p:spPr bwMode="auto">
          <a:xfrm>
            <a:off x="19673887" y="2263991"/>
            <a:ext cx="4081464" cy="365124"/>
          </a:xfrm>
          <a:prstGeom prst="roundRect">
            <a:avLst/>
          </a:prstGeom>
          <a:solidFill>
            <a:schemeClr val="accent1">
              <a:alpha val="10000"/>
            </a:schemeClr>
          </a:solidFill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0" tIns="0" rIns="0" bIns="0" anchor="ctr"/>
          <a:lstStyle/>
          <a:p>
            <a:pPr>
              <a:buFont typeface="Wingdings" pitchFamily="2" charset="2"/>
              <a:buNone/>
              <a:defRPr/>
            </a:pPr>
            <a:endParaRPr lang="de-DE">
              <a:latin typeface="Arial Unicode MS" pitchFamily="34" charset="-128"/>
              <a:ea typeface="+mn-ea"/>
              <a:cs typeface="+mn-cs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AA5534D-30FF-364C-B066-EA1A245960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3965" y="2354905"/>
            <a:ext cx="12204700" cy="1108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220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945D7483-20B2-6A48-A0F1-AA030ACA6B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83739" y="237987"/>
            <a:ext cx="4954035" cy="1322264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74A5A47-A541-3E45-B751-829AFEFFB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The Solution - INSTALLER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9D2D66F-04F0-0640-BA49-C0428BDC8D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9359" y="2354905"/>
            <a:ext cx="15323371" cy="989742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 err="1"/>
              <a:t>ReleaseNotes.txt</a:t>
            </a: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14" name="Abgerundetes Rechteck 13">
            <a:extLst>
              <a:ext uri="{FF2B5EF4-FFF2-40B4-BE49-F238E27FC236}">
                <a16:creationId xmlns:a16="http://schemas.microsoft.com/office/drawing/2014/main" id="{24694C76-48AC-7E4A-BA74-FAA15CA38AEB}"/>
              </a:ext>
            </a:extLst>
          </p:cNvPr>
          <p:cNvSpPr/>
          <p:nvPr/>
        </p:nvSpPr>
        <p:spPr bwMode="auto">
          <a:xfrm>
            <a:off x="19673887" y="3597491"/>
            <a:ext cx="4081464" cy="365124"/>
          </a:xfrm>
          <a:prstGeom prst="roundRect">
            <a:avLst/>
          </a:prstGeom>
          <a:solidFill>
            <a:schemeClr val="accent1">
              <a:alpha val="10000"/>
            </a:schemeClr>
          </a:solidFill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0" tIns="0" rIns="0" bIns="0" anchor="ctr"/>
          <a:lstStyle/>
          <a:p>
            <a:pPr>
              <a:buFont typeface="Wingdings" pitchFamily="2" charset="2"/>
              <a:buNone/>
              <a:defRPr/>
            </a:pPr>
            <a:endParaRPr lang="de-DE">
              <a:latin typeface="Arial Unicode MS" pitchFamily="34" charset="-128"/>
              <a:ea typeface="+mn-ea"/>
              <a:cs typeface="+mn-cs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765D4D2D-7887-124B-BB97-13CA351E36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0337" y="3924514"/>
            <a:ext cx="4246564" cy="249646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E539E0E7-A5FB-0C4D-815E-40806A30C3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359" y="9712261"/>
            <a:ext cx="6360367" cy="299063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CAC1F842-9F9F-1048-B5E0-073D0750A1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401" y="7322119"/>
            <a:ext cx="23248667" cy="153441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3444EC39-1A83-8F4E-ADE6-E4CFFD7B6BEE}"/>
              </a:ext>
            </a:extLst>
          </p:cNvPr>
          <p:cNvSpPr txBox="1"/>
          <p:nvPr/>
        </p:nvSpPr>
        <p:spPr>
          <a:xfrm>
            <a:off x="6276109" y="3962615"/>
            <a:ext cx="11513127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bg1">
                    <a:lumMod val="50000"/>
                  </a:schemeClr>
                </a:solidFill>
              </a:rPr>
              <a:t>Plain</a:t>
            </a: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bg1">
                    <a:lumMod val="50000"/>
                  </a:schemeClr>
                </a:solidFill>
              </a:rPr>
              <a:t>text</a:t>
            </a: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bg1">
                    <a:lumMod val="50000"/>
                  </a:schemeClr>
                </a:solidFill>
              </a:rPr>
              <a:t>file</a:t>
            </a:r>
            <a:endParaRPr lang="de-DE" dirty="0">
              <a:solidFill>
                <a:schemeClr val="bg1">
                  <a:lumMod val="50000"/>
                </a:schemeClr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bg1">
                    <a:lumMod val="50000"/>
                  </a:schemeClr>
                </a:solidFill>
              </a:rPr>
              <a:t>When</a:t>
            </a: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bg1">
                    <a:lumMod val="50000"/>
                  </a:schemeClr>
                </a:solidFill>
              </a:rPr>
              <a:t>it</a:t>
            </a: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bg1">
                    <a:lumMod val="50000"/>
                  </a:schemeClr>
                </a:solidFill>
              </a:rPr>
              <a:t>exists</a:t>
            </a: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, will </a:t>
            </a:r>
            <a:r>
              <a:rPr lang="de-DE" dirty="0" err="1">
                <a:solidFill>
                  <a:schemeClr val="bg1">
                    <a:lumMod val="50000"/>
                  </a:schemeClr>
                </a:solidFill>
              </a:rPr>
              <a:t>be</a:t>
            </a: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bg1">
                    <a:lumMod val="50000"/>
                  </a:schemeClr>
                </a:solidFill>
              </a:rPr>
              <a:t>inserted</a:t>
            </a: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bg1">
                    <a:lumMod val="50000"/>
                  </a:schemeClr>
                </a:solidFill>
              </a:rPr>
              <a:t>into</a:t>
            </a: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bg1">
                    <a:lumMod val="50000"/>
                  </a:schemeClr>
                </a:solidFill>
              </a:rPr>
              <a:t>patch</a:t>
            </a: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bg1">
                    <a:lumMod val="50000"/>
                  </a:schemeClr>
                </a:solidFill>
              </a:rPr>
              <a:t>table</a:t>
            </a:r>
            <a:endParaRPr lang="de-DE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7906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4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860106" y="4994029"/>
            <a:ext cx="9682522" cy="1823576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2500" b="1" dirty="0">
                <a:solidFill>
                  <a:schemeClr val="tx2"/>
                </a:solidFill>
                <a:cs typeface="Calibri"/>
              </a:rPr>
              <a:t>Customization</a:t>
            </a:r>
            <a:endParaRPr lang="en-US" sz="12500" b="1" dirty="0">
              <a:solidFill>
                <a:schemeClr val="tx2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21442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945D7483-20B2-6A48-A0F1-AA030ACA6B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83739" y="237987"/>
            <a:ext cx="4954035" cy="1322264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74A5A47-A541-3E45-B751-829AFEFFB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err="1"/>
              <a:t>Customization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9D2D66F-04F0-0640-BA49-C0428BDC8D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9359" y="2354905"/>
            <a:ext cx="15323371" cy="9897422"/>
          </a:xfrm>
        </p:spPr>
        <p:txBody>
          <a:bodyPr>
            <a:normAutofit lnSpcReduction="10000"/>
          </a:bodyPr>
          <a:lstStyle/>
          <a:p>
            <a:r>
              <a:rPr lang="de-DE" dirty="0"/>
              <a:t>EVERYTHING </a:t>
            </a:r>
            <a:r>
              <a:rPr lang="de-DE" dirty="0" err="1"/>
              <a:t>should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customizable</a:t>
            </a:r>
            <a:endParaRPr lang="de-DE" dirty="0"/>
          </a:p>
          <a:p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approach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forced</a:t>
            </a:r>
            <a:r>
              <a:rPr lang="de-DE" dirty="0"/>
              <a:t>, </a:t>
            </a: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directory</a:t>
            </a:r>
            <a:r>
              <a:rPr lang="de-DE" dirty="0"/>
              <a:t> </a:t>
            </a:r>
            <a:r>
              <a:rPr lang="de-DE" dirty="0" err="1"/>
              <a:t>layout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assumed</a:t>
            </a:r>
            <a:endParaRPr lang="de-DE" dirty="0"/>
          </a:p>
          <a:p>
            <a:r>
              <a:rPr lang="de-DE" dirty="0"/>
              <a:t>Shell </a:t>
            </a:r>
            <a:r>
              <a:rPr lang="de-DE" dirty="0" err="1"/>
              <a:t>scripts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pre-generated</a:t>
            </a:r>
            <a:r>
              <a:rPr lang="de-DE" dirty="0"/>
              <a:t>,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should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adapted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needs</a:t>
            </a:r>
            <a:endParaRPr lang="de-DE" dirty="0"/>
          </a:p>
          <a:p>
            <a:r>
              <a:rPr lang="de-DE" dirty="0"/>
              <a:t>Patches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based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patch</a:t>
            </a:r>
            <a:r>
              <a:rPr lang="de-DE" dirty="0"/>
              <a:t>-template </a:t>
            </a:r>
            <a:r>
              <a:rPr lang="de-DE" dirty="0" err="1"/>
              <a:t>folder</a:t>
            </a:r>
            <a:r>
              <a:rPr lang="de-DE" dirty="0"/>
              <a:t>, </a:t>
            </a:r>
            <a:r>
              <a:rPr lang="de-DE" dirty="0" err="1"/>
              <a:t>make</a:t>
            </a:r>
            <a:r>
              <a:rPr lang="de-DE" dirty="0"/>
              <a:t> </a:t>
            </a:r>
            <a:r>
              <a:rPr lang="de-DE" dirty="0" err="1"/>
              <a:t>changes</a:t>
            </a:r>
            <a:r>
              <a:rPr lang="de-DE" dirty="0"/>
              <a:t> </a:t>
            </a:r>
            <a:r>
              <a:rPr lang="de-DE" dirty="0" err="1"/>
              <a:t>there</a:t>
            </a:r>
            <a:endParaRPr lang="de-DE" dirty="0"/>
          </a:p>
          <a:p>
            <a:r>
              <a:rPr lang="de-DE" dirty="0" err="1"/>
              <a:t>Everything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driven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command-line</a:t>
            </a:r>
            <a:r>
              <a:rPr lang="de-DE" dirty="0"/>
              <a:t> </a:t>
            </a:r>
            <a:r>
              <a:rPr lang="de-DE" dirty="0" err="1"/>
              <a:t>switches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050861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4A5A47-A541-3E45-B751-829AFEFFB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Design Goal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9D2D66F-04F0-0640-BA49-C0428BDC8D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sz="11500" dirty="0"/>
              <a:t>Single </a:t>
            </a:r>
            <a:r>
              <a:rPr lang="de-DE" sz="11500" dirty="0" err="1"/>
              <a:t>minimum</a:t>
            </a:r>
            <a:r>
              <a:rPr lang="de-DE" sz="11500" dirty="0"/>
              <a:t> </a:t>
            </a:r>
            <a:r>
              <a:rPr lang="de-DE" sz="11500" dirty="0" err="1"/>
              <a:t>requirement</a:t>
            </a:r>
            <a:r>
              <a:rPr lang="de-DE" sz="11500" dirty="0"/>
              <a:t>: </a:t>
            </a:r>
          </a:p>
          <a:p>
            <a:pPr marL="0" indent="0">
              <a:buNone/>
            </a:pPr>
            <a:r>
              <a:rPr lang="de-DE" sz="11500" dirty="0"/>
              <a:t>All </a:t>
            </a:r>
            <a:r>
              <a:rPr lang="de-DE" sz="11500" dirty="0" err="1"/>
              <a:t>changes</a:t>
            </a:r>
            <a:r>
              <a:rPr lang="de-DE" sz="11500" dirty="0"/>
              <a:t> </a:t>
            </a:r>
            <a:r>
              <a:rPr lang="de-DE" sz="11500" dirty="0" err="1"/>
              <a:t>are</a:t>
            </a:r>
            <a:r>
              <a:rPr lang="de-DE" sz="11500" dirty="0"/>
              <a:t> </a:t>
            </a:r>
            <a:r>
              <a:rPr lang="de-DE" sz="11500" dirty="0" err="1"/>
              <a:t>deployed</a:t>
            </a:r>
            <a:r>
              <a:rPr lang="de-DE" sz="11500" dirty="0"/>
              <a:t> </a:t>
            </a:r>
            <a:r>
              <a:rPr lang="de-DE" sz="11500" dirty="0" err="1"/>
              <a:t>through</a:t>
            </a:r>
            <a:r>
              <a:rPr lang="de-DE" sz="11500" dirty="0"/>
              <a:t> </a:t>
            </a:r>
            <a:r>
              <a:rPr lang="de-DE" sz="11500" dirty="0" err="1"/>
              <a:t>files</a:t>
            </a:r>
            <a:r>
              <a:rPr lang="de-DE" sz="11500" dirty="0"/>
              <a:t>!!!</a:t>
            </a:r>
          </a:p>
        </p:txBody>
      </p:sp>
    </p:spTree>
    <p:extLst>
      <p:ext uri="{BB962C8B-B14F-4D97-AF65-F5344CB8AC3E}">
        <p14:creationId xmlns:p14="http://schemas.microsoft.com/office/powerpoint/2010/main" val="909075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4A5A47-A541-3E45-B751-829AFEFFB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Demo 1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9D2D66F-04F0-0640-BA49-C0428BDC8D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JIRA-Ticket-1</a:t>
            </a:r>
            <a:r>
              <a:rPr lang="de-DE" dirty="0"/>
              <a:t>: </a:t>
            </a:r>
            <a:r>
              <a:rPr lang="de-DE" dirty="0" err="1"/>
              <a:t>Deploy</a:t>
            </a:r>
            <a:r>
              <a:rPr lang="de-DE" dirty="0"/>
              <a:t> a </a:t>
            </a:r>
            <a:r>
              <a:rPr lang="de-DE" dirty="0" err="1"/>
              <a:t>change</a:t>
            </a:r>
            <a:r>
              <a:rPr lang="de-DE" dirty="0"/>
              <a:t> in </a:t>
            </a:r>
            <a:r>
              <a:rPr lang="de-DE" dirty="0" err="1"/>
              <a:t>schema</a:t>
            </a:r>
            <a:r>
              <a:rPr lang="de-DE" dirty="0"/>
              <a:t> </a:t>
            </a:r>
            <a:r>
              <a:rPr lang="de-DE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SCHEMA1</a:t>
            </a:r>
          </a:p>
          <a:p>
            <a:pPr lvl="1"/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Change Package </a:t>
            </a:r>
            <a:r>
              <a:rPr lang="de-DE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XLIB_LOGS</a:t>
            </a:r>
          </a:p>
          <a:p>
            <a:pPr lvl="1"/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column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in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table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DUMMY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983791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4A5A47-A541-3E45-B751-829AFEFFB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Demo 1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9D2D66F-04F0-0640-BA49-C0428BDC8D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err="1"/>
              <a:t>Benefits</a:t>
            </a:r>
            <a:r>
              <a:rPr lang="de-DE" dirty="0"/>
              <a:t>:</a:t>
            </a:r>
          </a:p>
          <a:p>
            <a:pPr lvl="1"/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don‘t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BUILD a </a:t>
            </a:r>
            <a:r>
              <a:rPr lang="de-DE" dirty="0" err="1"/>
              <a:t>patch</a:t>
            </a:r>
            <a:r>
              <a:rPr lang="de-DE" dirty="0"/>
              <a:t>/</a:t>
            </a:r>
            <a:r>
              <a:rPr lang="de-DE" dirty="0" err="1"/>
              <a:t>release</a:t>
            </a:r>
            <a:r>
              <a:rPr lang="de-DE" dirty="0"/>
              <a:t>,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already</a:t>
            </a:r>
            <a:r>
              <a:rPr lang="de-DE" dirty="0"/>
              <a:t> </a:t>
            </a:r>
            <a:r>
              <a:rPr lang="de-DE" dirty="0" err="1"/>
              <a:t>there</a:t>
            </a:r>
            <a:endParaRPr lang="de-DE" dirty="0"/>
          </a:p>
          <a:p>
            <a:pPr lvl="2"/>
            <a:r>
              <a:rPr lang="de-DE" dirty="0" err="1"/>
              <a:t>Others</a:t>
            </a:r>
            <a:r>
              <a:rPr lang="de-DE" dirty="0"/>
              <a:t> „</a:t>
            </a:r>
            <a:r>
              <a:rPr lang="de-DE" dirty="0" err="1"/>
              <a:t>build</a:t>
            </a:r>
            <a:r>
              <a:rPr lang="de-DE" dirty="0"/>
              <a:t>“ a </a:t>
            </a:r>
            <a:r>
              <a:rPr lang="de-DE" dirty="0" err="1"/>
              <a:t>patch</a:t>
            </a:r>
            <a:r>
              <a:rPr lang="de-DE" dirty="0"/>
              <a:t> at </a:t>
            </a:r>
            <a:r>
              <a:rPr lang="de-DE" dirty="0" err="1"/>
              <a:t>the</a:t>
            </a:r>
            <a:r>
              <a:rPr lang="de-DE" dirty="0"/>
              <a:t> end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release</a:t>
            </a:r>
            <a:r>
              <a:rPr lang="de-DE" dirty="0"/>
              <a:t> </a:t>
            </a:r>
            <a:r>
              <a:rPr lang="de-DE" dirty="0" err="1"/>
              <a:t>cycle</a:t>
            </a:r>
            <a:r>
              <a:rPr lang="de-DE" dirty="0"/>
              <a:t>,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create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driving</a:t>
            </a:r>
            <a:r>
              <a:rPr lang="de-DE" dirty="0"/>
              <a:t> </a:t>
            </a:r>
            <a:r>
              <a:rPr lang="de-DE" dirty="0" err="1"/>
              <a:t>script</a:t>
            </a:r>
            <a:endParaRPr lang="de-DE" dirty="0"/>
          </a:p>
          <a:p>
            <a:pPr lvl="2"/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put</a:t>
            </a:r>
            <a:r>
              <a:rPr lang="de-DE" dirty="0"/>
              <a:t> </a:t>
            </a:r>
            <a:r>
              <a:rPr lang="de-DE" dirty="0" err="1"/>
              <a:t>things</a:t>
            </a:r>
            <a:r>
              <a:rPr lang="de-DE" dirty="0"/>
              <a:t> </a:t>
            </a:r>
            <a:r>
              <a:rPr lang="de-DE" dirty="0" err="1"/>
              <a:t>already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right</a:t>
            </a:r>
            <a:r>
              <a:rPr lang="de-DE" dirty="0"/>
              <a:t> </a:t>
            </a:r>
            <a:r>
              <a:rPr lang="de-DE" dirty="0" err="1"/>
              <a:t>location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copy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destination</a:t>
            </a:r>
            <a:endParaRPr lang="de-DE" dirty="0"/>
          </a:p>
          <a:p>
            <a:pPr lvl="1"/>
            <a:r>
              <a:rPr lang="de-DE" dirty="0"/>
              <a:t>Connection </a:t>
            </a:r>
            <a:r>
              <a:rPr lang="de-DE" dirty="0" err="1"/>
              <a:t>pools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already</a:t>
            </a:r>
            <a:r>
              <a:rPr lang="de-DE" dirty="0"/>
              <a:t> </a:t>
            </a:r>
            <a:r>
              <a:rPr lang="de-DE" dirty="0" err="1"/>
              <a:t>set</a:t>
            </a:r>
            <a:r>
              <a:rPr lang="de-DE" dirty="0"/>
              <a:t> </a:t>
            </a:r>
            <a:r>
              <a:rPr lang="de-DE" dirty="0" err="1"/>
              <a:t>up</a:t>
            </a:r>
            <a:r>
              <a:rPr lang="de-DE" dirty="0"/>
              <a:t>,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cannot</a:t>
            </a:r>
            <a:r>
              <a:rPr lang="de-DE" dirty="0"/>
              <a:t> </a:t>
            </a:r>
            <a:r>
              <a:rPr lang="de-DE" dirty="0" err="1"/>
              <a:t>install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„</a:t>
            </a:r>
            <a:r>
              <a:rPr lang="de-DE" dirty="0" err="1"/>
              <a:t>wrong</a:t>
            </a:r>
            <a:r>
              <a:rPr lang="de-DE" dirty="0"/>
              <a:t>“ </a:t>
            </a:r>
            <a:r>
              <a:rPr lang="de-DE" dirty="0" err="1"/>
              <a:t>environment</a:t>
            </a:r>
            <a:endParaRPr lang="de-DE" dirty="0"/>
          </a:p>
          <a:p>
            <a:pPr marL="1088639" lvl="1" indent="0">
              <a:buNone/>
            </a:pPr>
            <a:endParaRPr lang="de-DE" dirty="0"/>
          </a:p>
          <a:p>
            <a:pPr lvl="1"/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718206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4A5A47-A541-3E45-B751-829AFEFFB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Demo 2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9D2D66F-04F0-0640-BA49-C0428BDC8D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JIRA-Ticket-2</a:t>
            </a:r>
            <a:r>
              <a:rPr lang="de-DE" dirty="0"/>
              <a:t>: </a:t>
            </a:r>
            <a:r>
              <a:rPr lang="de-DE" dirty="0" err="1"/>
              <a:t>Deploy</a:t>
            </a:r>
            <a:r>
              <a:rPr lang="de-DE" dirty="0"/>
              <a:t> a </a:t>
            </a:r>
            <a:r>
              <a:rPr lang="de-DE" dirty="0" err="1"/>
              <a:t>change</a:t>
            </a:r>
            <a:r>
              <a:rPr lang="de-DE" dirty="0"/>
              <a:t> in </a:t>
            </a:r>
            <a:r>
              <a:rPr lang="de-DE" dirty="0" err="1"/>
              <a:t>schemas</a:t>
            </a:r>
            <a:r>
              <a:rPr lang="de-DE" dirty="0"/>
              <a:t> </a:t>
            </a:r>
            <a:r>
              <a:rPr lang="de-DE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SCHEMA1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SCHEMA2 </a:t>
            </a:r>
          </a:p>
          <a:p>
            <a:pPr lvl="1"/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Change Package </a:t>
            </a:r>
            <a:r>
              <a:rPr lang="de-DE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XLIB_LOGS</a:t>
            </a:r>
          </a:p>
          <a:p>
            <a:pPr lvl="1"/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Change APEX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Application</a:t>
            </a:r>
            <a:endParaRPr lang="de-DE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Change ORDS Module</a:t>
            </a:r>
          </a:p>
          <a:p>
            <a:pPr lvl="1"/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don‘t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copy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file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–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reference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source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tree</a:t>
            </a:r>
            <a:endParaRPr lang="de-DE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087265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4A5A47-A541-3E45-B751-829AFEFFB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WHY? Background / </a:t>
            </a:r>
            <a:r>
              <a:rPr lang="de-DE" dirty="0" err="1"/>
              <a:t>Context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9D2D66F-04F0-0640-BA49-C0428BDC8D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Different </a:t>
            </a:r>
            <a:r>
              <a:rPr lang="de-DE" dirty="0" err="1"/>
              <a:t>Role</a:t>
            </a:r>
            <a:r>
              <a:rPr lang="de-DE" dirty="0"/>
              <a:t>: „</a:t>
            </a:r>
            <a:r>
              <a:rPr lang="de-DE" dirty="0" err="1"/>
              <a:t>Process</a:t>
            </a:r>
            <a:r>
              <a:rPr lang="de-DE" dirty="0"/>
              <a:t> </a:t>
            </a:r>
            <a:r>
              <a:rPr lang="de-DE" dirty="0" err="1"/>
              <a:t>designer</a:t>
            </a:r>
            <a:r>
              <a:rPr lang="de-DE" dirty="0"/>
              <a:t>“</a:t>
            </a:r>
          </a:p>
          <a:p>
            <a:pPr lvl="1"/>
            <a:r>
              <a:rPr lang="de-DE" dirty="0"/>
              <a:t>Sets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up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project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all </a:t>
            </a:r>
            <a:r>
              <a:rPr lang="de-DE" dirty="0" err="1"/>
              <a:t>developers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use</a:t>
            </a:r>
            <a:endParaRPr lang="de-DE" dirty="0"/>
          </a:p>
          <a:p>
            <a:pPr lvl="1"/>
            <a:r>
              <a:rPr lang="de-DE" dirty="0" err="1"/>
              <a:t>Install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</a:t>
            </a:r>
            <a:r>
              <a:rPr lang="de-DE" dirty="0" err="1"/>
              <a:t>git</a:t>
            </a:r>
            <a:r>
              <a:rPr lang="de-DE" dirty="0"/>
              <a:t>, </a:t>
            </a:r>
            <a:r>
              <a:rPr lang="de-DE" dirty="0" err="1"/>
              <a:t>directories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chosen</a:t>
            </a:r>
            <a:r>
              <a:rPr lang="de-DE" dirty="0"/>
              <a:t> </a:t>
            </a:r>
            <a:r>
              <a:rPr lang="de-DE" dirty="0" err="1"/>
              <a:t>very</a:t>
            </a:r>
            <a:r>
              <a:rPr lang="de-DE" dirty="0"/>
              <a:t> </a:t>
            </a:r>
            <a:r>
              <a:rPr lang="de-DE" dirty="0" err="1"/>
              <a:t>flexibly</a:t>
            </a:r>
            <a:endParaRPr lang="de-DE" dirty="0"/>
          </a:p>
          <a:p>
            <a:pPr lvl="1"/>
            <a:r>
              <a:rPr lang="de-DE" dirty="0" err="1"/>
              <a:t>Define</a:t>
            </a:r>
            <a:r>
              <a:rPr lang="de-DE" dirty="0"/>
              <a:t> </a:t>
            </a:r>
            <a:r>
              <a:rPr lang="de-DE" dirty="0" err="1"/>
              <a:t>patch</a:t>
            </a:r>
            <a:r>
              <a:rPr lang="de-DE" dirty="0"/>
              <a:t> </a:t>
            </a:r>
            <a:r>
              <a:rPr lang="de-DE" dirty="0" err="1"/>
              <a:t>template</a:t>
            </a:r>
            <a:endParaRPr lang="de-DE" dirty="0"/>
          </a:p>
          <a:p>
            <a:pPr lvl="1"/>
            <a:r>
              <a:rPr lang="de-DE" dirty="0"/>
              <a:t>Initial </a:t>
            </a:r>
            <a:r>
              <a:rPr lang="de-DE" dirty="0" err="1"/>
              <a:t>export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</a:t>
            </a:r>
            <a:r>
              <a:rPr lang="de-DE" dirty="0" err="1"/>
              <a:t>sources</a:t>
            </a:r>
            <a:endParaRPr lang="de-DE" dirty="0"/>
          </a:p>
          <a:p>
            <a:pPr lvl="2"/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a </a:t>
            </a:r>
            <a:r>
              <a:rPr lang="de-DE" dirty="0" err="1"/>
              <a:t>starting</a:t>
            </a:r>
            <a:r>
              <a:rPr lang="de-DE" dirty="0"/>
              <a:t> </a:t>
            </a:r>
            <a:r>
              <a:rPr lang="de-DE" dirty="0" err="1"/>
              <a:t>point</a:t>
            </a:r>
            <a:endParaRPr lang="de-DE" dirty="0"/>
          </a:p>
          <a:p>
            <a:pPr lvl="1"/>
            <a:r>
              <a:rPr lang="de-DE" dirty="0"/>
              <a:t>Set </a:t>
            </a:r>
            <a:r>
              <a:rPr lang="de-DE" dirty="0" err="1"/>
              <a:t>up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local</a:t>
            </a:r>
            <a:r>
              <a:rPr lang="de-DE" dirty="0"/>
              <a:t> </a:t>
            </a:r>
            <a:r>
              <a:rPr lang="de-DE" dirty="0" err="1"/>
              <a:t>connection</a:t>
            </a:r>
            <a:r>
              <a:rPr lang="de-DE" dirty="0"/>
              <a:t> </a:t>
            </a:r>
            <a:r>
              <a:rPr lang="de-DE" dirty="0" err="1"/>
              <a:t>pools</a:t>
            </a:r>
            <a:endParaRPr lang="de-DE" dirty="0"/>
          </a:p>
          <a:p>
            <a:pPr lvl="2"/>
            <a:r>
              <a:rPr lang="de-DE" dirty="0"/>
              <a:t>Supports </a:t>
            </a:r>
            <a:r>
              <a:rPr lang="de-DE" dirty="0" err="1"/>
              <a:t>proxy</a:t>
            </a:r>
            <a:r>
              <a:rPr lang="de-DE" dirty="0"/>
              <a:t> </a:t>
            </a:r>
            <a:r>
              <a:rPr lang="de-DE" dirty="0" err="1"/>
              <a:t>connects</a:t>
            </a:r>
            <a:r>
              <a:rPr lang="de-DE" dirty="0"/>
              <a:t>, </a:t>
            </a:r>
            <a:r>
              <a:rPr lang="de-DE" dirty="0" err="1"/>
              <a:t>cloud</a:t>
            </a:r>
            <a:r>
              <a:rPr lang="de-DE" dirty="0"/>
              <a:t> </a:t>
            </a:r>
            <a:r>
              <a:rPr lang="de-DE" dirty="0" err="1"/>
              <a:t>database</a:t>
            </a:r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marL="1088639" lvl="1" indent="0">
              <a:buNone/>
            </a:pPr>
            <a:endParaRPr lang="de-DE" dirty="0"/>
          </a:p>
          <a:p>
            <a:pPr lvl="1"/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031180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4A5A47-A541-3E45-B751-829AFEFFB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WHY? Background / </a:t>
            </a:r>
            <a:r>
              <a:rPr lang="de-DE" dirty="0" err="1"/>
              <a:t>Context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9D2D66F-04F0-0640-BA49-C0428BDC8D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Different </a:t>
            </a:r>
            <a:r>
              <a:rPr lang="de-DE" dirty="0" err="1"/>
              <a:t>people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different </a:t>
            </a:r>
            <a:r>
              <a:rPr lang="de-DE" dirty="0" err="1"/>
              <a:t>workflows</a:t>
            </a:r>
            <a:endParaRPr lang="de-DE" dirty="0"/>
          </a:p>
          <a:p>
            <a:pPr lvl="1"/>
            <a:r>
              <a:rPr lang="de-DE" dirty="0"/>
              <a:t>The </a:t>
            </a:r>
            <a:r>
              <a:rPr lang="de-DE" dirty="0" err="1"/>
              <a:t>database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master</a:t>
            </a:r>
            <a:r>
              <a:rPr lang="de-DE" dirty="0"/>
              <a:t> –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w</a:t>
            </a:r>
            <a:r>
              <a:rPr lang="de-DE" dirty="0"/>
              <a:t>/o </a:t>
            </a:r>
            <a:r>
              <a:rPr lang="de-DE" dirty="0" err="1"/>
              <a:t>version</a:t>
            </a:r>
            <a:r>
              <a:rPr lang="de-DE" dirty="0"/>
              <a:t> </a:t>
            </a:r>
            <a:r>
              <a:rPr lang="de-DE" dirty="0" err="1"/>
              <a:t>control</a:t>
            </a:r>
            <a:endParaRPr lang="de-DE" dirty="0"/>
          </a:p>
          <a:p>
            <a:pPr lvl="1"/>
            <a:r>
              <a:rPr lang="de-DE" dirty="0"/>
              <a:t>The </a:t>
            </a:r>
            <a:r>
              <a:rPr lang="de-DE" dirty="0" err="1"/>
              <a:t>file</a:t>
            </a:r>
            <a:r>
              <a:rPr lang="de-DE" dirty="0"/>
              <a:t> </a:t>
            </a:r>
            <a:r>
              <a:rPr lang="de-DE" dirty="0" err="1"/>
              <a:t>system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master</a:t>
            </a:r>
            <a:r>
              <a:rPr lang="de-DE" dirty="0"/>
              <a:t> – </a:t>
            </a:r>
            <a:r>
              <a:rPr lang="de-DE" dirty="0" err="1"/>
              <a:t>typically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version</a:t>
            </a:r>
            <a:r>
              <a:rPr lang="de-DE" dirty="0"/>
              <a:t> </a:t>
            </a:r>
            <a:r>
              <a:rPr lang="de-DE" dirty="0" err="1"/>
              <a:t>control</a:t>
            </a:r>
            <a:endParaRPr lang="de-DE" dirty="0"/>
          </a:p>
          <a:p>
            <a:pPr lvl="1"/>
            <a:r>
              <a:rPr lang="de-DE" dirty="0"/>
              <a:t>A mix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two</a:t>
            </a:r>
            <a:r>
              <a:rPr lang="de-DE" dirty="0"/>
              <a:t> (</a:t>
            </a:r>
            <a:r>
              <a:rPr lang="de-DE" dirty="0" err="1"/>
              <a:t>working</a:t>
            </a:r>
            <a:r>
              <a:rPr lang="de-DE" dirty="0"/>
              <a:t> </a:t>
            </a:r>
            <a:r>
              <a:rPr lang="de-DE" dirty="0" err="1"/>
              <a:t>alone</a:t>
            </a:r>
            <a:r>
              <a:rPr lang="de-DE" dirty="0"/>
              <a:t> </a:t>
            </a:r>
            <a:r>
              <a:rPr lang="de-DE" dirty="0" err="1"/>
              <a:t>most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time </a:t>
            </a:r>
            <a:r>
              <a:rPr lang="de-DE" dirty="0" err="1"/>
              <a:t>and</a:t>
            </a:r>
            <a:r>
              <a:rPr lang="de-DE" dirty="0"/>
              <a:t>/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forgot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file</a:t>
            </a:r>
            <a:r>
              <a:rPr lang="de-DE" dirty="0"/>
              <a:t>). Easy </a:t>
            </a:r>
            <a:r>
              <a:rPr lang="de-DE" dirty="0" err="1"/>
              <a:t>synchronization</a:t>
            </a:r>
            <a:r>
              <a:rPr lang="de-DE" dirty="0"/>
              <a:t> </a:t>
            </a:r>
            <a:r>
              <a:rPr lang="de-DE" dirty="0" err="1"/>
              <a:t>would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nice</a:t>
            </a:r>
            <a:r>
              <a:rPr lang="de-DE" dirty="0"/>
              <a:t>.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285206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1054</Words>
  <Application>Microsoft Macintosh PowerPoint</Application>
  <PresentationFormat>Benutzerdefiniert</PresentationFormat>
  <Paragraphs>194</Paragraphs>
  <Slides>36</Slides>
  <Notes>5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8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36</vt:i4>
      </vt:variant>
    </vt:vector>
  </HeadingPairs>
  <TitlesOfParts>
    <vt:vector size="45" baseType="lpstr">
      <vt:lpstr>Arial Unicode MS</vt:lpstr>
      <vt:lpstr>Arial</vt:lpstr>
      <vt:lpstr>Calibri</vt:lpstr>
      <vt:lpstr>Consolas</vt:lpstr>
      <vt:lpstr>Gill Sans</vt:lpstr>
      <vt:lpstr>Open Sans</vt:lpstr>
      <vt:lpstr>Open Sans Light</vt:lpstr>
      <vt:lpstr>Wingdings</vt:lpstr>
      <vt:lpstr>Office-Design</vt:lpstr>
      <vt:lpstr>PowerPoint-Präsentation</vt:lpstr>
      <vt:lpstr>Your Deployment Strategy?</vt:lpstr>
      <vt:lpstr>Design Goal</vt:lpstr>
      <vt:lpstr>Design Goal</vt:lpstr>
      <vt:lpstr>Demo 1</vt:lpstr>
      <vt:lpstr>Demo 1</vt:lpstr>
      <vt:lpstr>Demo 2</vt:lpstr>
      <vt:lpstr>WHY? Background / Context</vt:lpstr>
      <vt:lpstr>WHY? Background / Context</vt:lpstr>
      <vt:lpstr>Demo 3</vt:lpstr>
      <vt:lpstr>WHY? Background / Context</vt:lpstr>
      <vt:lpstr>The Solution</vt:lpstr>
      <vt:lpstr>There is so much more …</vt:lpstr>
      <vt:lpstr>PowerPoint-Präsentation</vt:lpstr>
      <vt:lpstr>https://github.com/daust/opal-tools</vt:lpstr>
      <vt:lpstr>PowerPoint-Präsentation</vt:lpstr>
      <vt:lpstr>PowerPoint-Präsentation</vt:lpstr>
      <vt:lpstr>The Solution</vt:lpstr>
      <vt:lpstr>The Solution</vt:lpstr>
      <vt:lpstr>The Solution</vt:lpstr>
      <vt:lpstr>The Solution</vt:lpstr>
      <vt:lpstr>The Solution - EXPORT</vt:lpstr>
      <vt:lpstr>The Solution - EXPORT</vt:lpstr>
      <vt:lpstr>The Solution - EXPORT</vt:lpstr>
      <vt:lpstr>The Solution - EXPORT</vt:lpstr>
      <vt:lpstr>The Solution - EXPORT</vt:lpstr>
      <vt:lpstr>The Solution - EXPORT</vt:lpstr>
      <vt:lpstr>The Solution - INSTALLER</vt:lpstr>
      <vt:lpstr>The Solution - INSTALLER</vt:lpstr>
      <vt:lpstr>The Solution - INSTALLER</vt:lpstr>
      <vt:lpstr>The Solution - INSTALLER</vt:lpstr>
      <vt:lpstr>The Solution - INSTALLER</vt:lpstr>
      <vt:lpstr>The Solution - INSTALLER</vt:lpstr>
      <vt:lpstr>The Solution - INSTALLER</vt:lpstr>
      <vt:lpstr>PowerPoint-Präsentation</vt:lpstr>
      <vt:lpstr>Customization</vt:lpstr>
    </vt:vector>
  </TitlesOfParts>
  <Manager/>
  <Company>OPAL Consulting Dietmar Aust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Dietmar Aust</dc:creator>
  <cp:keywords/>
  <dc:description/>
  <cp:lastModifiedBy>Dietmar Aust</cp:lastModifiedBy>
  <cp:revision>903</cp:revision>
  <dcterms:created xsi:type="dcterms:W3CDTF">2015-04-02T00:30:29Z</dcterms:created>
  <dcterms:modified xsi:type="dcterms:W3CDTF">2020-12-07T17:03:29Z</dcterms:modified>
  <cp:category/>
</cp:coreProperties>
</file>